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97" r:id="rId4"/>
    <p:sldId id="259" r:id="rId5"/>
    <p:sldId id="298" r:id="rId6"/>
    <p:sldId id="260" r:id="rId7"/>
    <p:sldId id="261" r:id="rId8"/>
    <p:sldId id="287" r:id="rId9"/>
    <p:sldId id="288" r:id="rId10"/>
    <p:sldId id="292" r:id="rId11"/>
    <p:sldId id="289" r:id="rId12"/>
    <p:sldId id="290" r:id="rId13"/>
    <p:sldId id="291" r:id="rId14"/>
    <p:sldId id="296" r:id="rId15"/>
    <p:sldId id="299" r:id="rId16"/>
    <p:sldId id="293" r:id="rId17"/>
    <p:sldId id="262" r:id="rId18"/>
    <p:sldId id="294" r:id="rId19"/>
  </p:sldIdLst>
  <p:sldSz cx="15122525" cy="7921625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Medium" panose="00000600000000000000" pitchFamily="2" charset="0"/>
      <p:regular r:id="rId29"/>
      <p:bold r:id="rId30"/>
      <p:italic r:id="rId31"/>
      <p:boldItalic r:id="rId32"/>
    </p:embeddedFont>
    <p:embeddedFont>
      <p:font typeface="Montserrat SemiBold" panose="00000700000000000000" pitchFamily="2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721">
          <p15:clr>
            <a:srgbClr val="000000"/>
          </p15:clr>
        </p15:guide>
        <p15:guide id="2" pos="4763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A39"/>
    <a:srgbClr val="00B0F0"/>
    <a:srgbClr val="FEA83A"/>
    <a:srgbClr val="3274A1"/>
    <a:srgbClr val="E1812C"/>
    <a:srgbClr val="ED6A40"/>
    <a:srgbClr val="0070C0"/>
    <a:srgbClr val="1B1C1F"/>
    <a:srgbClr val="FF7C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9505FA-9FF5-418C-9057-C6B3EFEC8043}" v="64" dt="2022-12-12T08:06:51.1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15" autoAdjust="0"/>
    <p:restoredTop sz="89609" autoAdjust="0"/>
  </p:normalViewPr>
  <p:slideViewPr>
    <p:cSldViewPr snapToGrid="0">
      <p:cViewPr varScale="1">
        <p:scale>
          <a:sx n="49" d="100"/>
          <a:sy n="49" d="100"/>
        </p:scale>
        <p:origin x="1112" y="48"/>
      </p:cViewPr>
      <p:guideLst>
        <p:guide orient="horz" pos="2721"/>
        <p:guide pos="47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microsoft.com/office/2015/10/relationships/revisionInfo" Target="revisionInfo.xml"/><Relationship Id="rId20" Type="http://schemas.openxmlformats.org/officeDocument/2006/relationships/notesMaster" Target="notesMasters/notesMaster1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tasar Vez de la Garza" userId="dd70a89b-7ddf-4cee-8265-bcd80cf430c6" providerId="ADAL" clId="{629505FA-9FF5-418C-9057-C6B3EFEC8043}"/>
    <pc:docChg chg="undo custSel addSld delSld modSld sldOrd">
      <pc:chgData name="Baltasar Vez de la Garza" userId="dd70a89b-7ddf-4cee-8265-bcd80cf430c6" providerId="ADAL" clId="{629505FA-9FF5-418C-9057-C6B3EFEC8043}" dt="2022-12-12T09:01:36.992" v="511"/>
      <pc:docMkLst>
        <pc:docMk/>
      </pc:docMkLst>
      <pc:sldChg chg="addSp delSp modSp mod">
        <pc:chgData name="Baltasar Vez de la Garza" userId="dd70a89b-7ddf-4cee-8265-bcd80cf430c6" providerId="ADAL" clId="{629505FA-9FF5-418C-9057-C6B3EFEC8043}" dt="2022-12-12T07:58:12.707" v="465" actId="478"/>
        <pc:sldMkLst>
          <pc:docMk/>
          <pc:sldMk cId="0" sldId="257"/>
        </pc:sldMkLst>
        <pc:spChg chg="add del mod">
          <ac:chgData name="Baltasar Vez de la Garza" userId="dd70a89b-7ddf-4cee-8265-bcd80cf430c6" providerId="ADAL" clId="{629505FA-9FF5-418C-9057-C6B3EFEC8043}" dt="2022-12-12T07:58:12.707" v="465" actId="478"/>
          <ac:spMkLst>
            <pc:docMk/>
            <pc:sldMk cId="0" sldId="257"/>
            <ac:spMk id="19" creationId="{F3612866-E5A1-BE12-8656-B58ECAE6FD57}"/>
          </ac:spMkLst>
        </pc:spChg>
        <pc:picChg chg="add mod modCrop">
          <ac:chgData name="Baltasar Vez de la Garza" userId="dd70a89b-7ddf-4cee-8265-bcd80cf430c6" providerId="ADAL" clId="{629505FA-9FF5-418C-9057-C6B3EFEC8043}" dt="2022-12-12T07:58:03.146" v="464" actId="1038"/>
          <ac:picMkLst>
            <pc:docMk/>
            <pc:sldMk cId="0" sldId="257"/>
            <ac:picMk id="4" creationId="{E0B53849-3AEF-7AA1-3576-799723B1D358}"/>
          </ac:picMkLst>
        </pc:picChg>
        <pc:picChg chg="add del mod">
          <ac:chgData name="Baltasar Vez de la Garza" userId="dd70a89b-7ddf-4cee-8265-bcd80cf430c6" providerId="ADAL" clId="{629505FA-9FF5-418C-9057-C6B3EFEC8043}" dt="2022-12-12T07:53:45.715" v="386" actId="478"/>
          <ac:picMkLst>
            <pc:docMk/>
            <pc:sldMk cId="0" sldId="257"/>
            <ac:picMk id="6" creationId="{0A05C532-8522-D91A-B587-EAB40CBB07D8}"/>
          </ac:picMkLst>
        </pc:picChg>
        <pc:picChg chg="add mod modCrop">
          <ac:chgData name="Baltasar Vez de la Garza" userId="dd70a89b-7ddf-4cee-8265-bcd80cf430c6" providerId="ADAL" clId="{629505FA-9FF5-418C-9057-C6B3EFEC8043}" dt="2022-12-12T07:57:51.486" v="455" actId="1076"/>
          <ac:picMkLst>
            <pc:docMk/>
            <pc:sldMk cId="0" sldId="257"/>
            <ac:picMk id="8" creationId="{0FADDDB2-935F-DCD6-E549-CEF225C498D7}"/>
          </ac:picMkLst>
        </pc:picChg>
        <pc:picChg chg="add mod modCrop">
          <ac:chgData name="Baltasar Vez de la Garza" userId="dd70a89b-7ddf-4cee-8265-bcd80cf430c6" providerId="ADAL" clId="{629505FA-9FF5-418C-9057-C6B3EFEC8043}" dt="2022-12-12T07:53:34.569" v="384" actId="1037"/>
          <ac:picMkLst>
            <pc:docMk/>
            <pc:sldMk cId="0" sldId="257"/>
            <ac:picMk id="10" creationId="{8801B6D3-E61F-3752-529F-EB791C288D64}"/>
          </ac:picMkLst>
        </pc:picChg>
        <pc:picChg chg="add mod">
          <ac:chgData name="Baltasar Vez de la Garza" userId="dd70a89b-7ddf-4cee-8265-bcd80cf430c6" providerId="ADAL" clId="{629505FA-9FF5-418C-9057-C6B3EFEC8043}" dt="2022-12-12T07:54:42.762" v="399" actId="1076"/>
          <ac:picMkLst>
            <pc:docMk/>
            <pc:sldMk cId="0" sldId="257"/>
            <ac:picMk id="23" creationId="{D14E28FC-19CC-BFD8-A3F4-F685E2DCA6EF}"/>
          </ac:picMkLst>
        </pc:picChg>
      </pc:sldChg>
      <pc:sldChg chg="addSp modSp mod">
        <pc:chgData name="Baltasar Vez de la Garza" userId="dd70a89b-7ddf-4cee-8265-bcd80cf430c6" providerId="ADAL" clId="{629505FA-9FF5-418C-9057-C6B3EFEC8043}" dt="2022-12-12T08:06:56.775" v="485" actId="20577"/>
        <pc:sldMkLst>
          <pc:docMk/>
          <pc:sldMk cId="0" sldId="259"/>
        </pc:sldMkLst>
        <pc:spChg chg="mod">
          <ac:chgData name="Baltasar Vez de la Garza" userId="dd70a89b-7ddf-4cee-8265-bcd80cf430c6" providerId="ADAL" clId="{629505FA-9FF5-418C-9057-C6B3EFEC8043}" dt="2022-12-12T08:06:41.949" v="481" actId="1076"/>
          <ac:spMkLst>
            <pc:docMk/>
            <pc:sldMk cId="0" sldId="259"/>
            <ac:spMk id="3" creationId="{30D548B8-F07D-D4F1-DC60-D509C655A851}"/>
          </ac:spMkLst>
        </pc:spChg>
        <pc:spChg chg="mod">
          <ac:chgData name="Baltasar Vez de la Garza" userId="dd70a89b-7ddf-4cee-8265-bcd80cf430c6" providerId="ADAL" clId="{629505FA-9FF5-418C-9057-C6B3EFEC8043}" dt="2022-12-12T08:06:41.949" v="481" actId="1076"/>
          <ac:spMkLst>
            <pc:docMk/>
            <pc:sldMk cId="0" sldId="259"/>
            <ac:spMk id="5" creationId="{E230EA30-5A0A-5FC6-8F9D-7639569E2499}"/>
          </ac:spMkLst>
        </pc:spChg>
        <pc:spChg chg="mod">
          <ac:chgData name="Baltasar Vez de la Garza" userId="dd70a89b-7ddf-4cee-8265-bcd80cf430c6" providerId="ADAL" clId="{629505FA-9FF5-418C-9057-C6B3EFEC8043}" dt="2022-12-12T08:06:41.949" v="481" actId="1076"/>
          <ac:spMkLst>
            <pc:docMk/>
            <pc:sldMk cId="0" sldId="259"/>
            <ac:spMk id="12" creationId="{936BAE8A-9A23-71E6-58EA-3A7AB47E0541}"/>
          </ac:spMkLst>
        </pc:spChg>
        <pc:spChg chg="mod">
          <ac:chgData name="Baltasar Vez de la Garza" userId="dd70a89b-7ddf-4cee-8265-bcd80cf430c6" providerId="ADAL" clId="{629505FA-9FF5-418C-9057-C6B3EFEC8043}" dt="2022-12-12T08:06:56.775" v="485" actId="20577"/>
          <ac:spMkLst>
            <pc:docMk/>
            <pc:sldMk cId="0" sldId="259"/>
            <ac:spMk id="35" creationId="{F554AF87-74F6-56D9-237F-9A62548E9CC2}"/>
          </ac:spMkLst>
        </pc:spChg>
        <pc:spChg chg="mod">
          <ac:chgData name="Baltasar Vez de la Garza" userId="dd70a89b-7ddf-4cee-8265-bcd80cf430c6" providerId="ADAL" clId="{629505FA-9FF5-418C-9057-C6B3EFEC8043}" dt="2022-12-12T08:06:46.678" v="482" actId="1076"/>
          <ac:spMkLst>
            <pc:docMk/>
            <pc:sldMk cId="0" sldId="259"/>
            <ac:spMk id="90" creationId="{00000000-0000-0000-0000-000000000000}"/>
          </ac:spMkLst>
        </pc:spChg>
        <pc:picChg chg="add mod">
          <ac:chgData name="Baltasar Vez de la Garza" userId="dd70a89b-7ddf-4cee-8265-bcd80cf430c6" providerId="ADAL" clId="{629505FA-9FF5-418C-9057-C6B3EFEC8043}" dt="2022-12-12T08:06:14.947" v="477" actId="1076"/>
          <ac:picMkLst>
            <pc:docMk/>
            <pc:sldMk cId="0" sldId="259"/>
            <ac:picMk id="36" creationId="{BD4DF4B6-C49D-AED5-9EBC-18434F8B6C2F}"/>
          </ac:picMkLst>
        </pc:picChg>
        <pc:picChg chg="mod">
          <ac:chgData name="Baltasar Vez de la Garza" userId="dd70a89b-7ddf-4cee-8265-bcd80cf430c6" providerId="ADAL" clId="{629505FA-9FF5-418C-9057-C6B3EFEC8043}" dt="2022-12-12T08:06:51.166" v="483" actId="1076"/>
          <ac:picMkLst>
            <pc:docMk/>
            <pc:sldMk cId="0" sldId="259"/>
            <ac:picMk id="1028" creationId="{655BC553-ACDF-0550-E799-D6934D8BE0C2}"/>
          </ac:picMkLst>
        </pc:picChg>
        <pc:picChg chg="mod">
          <ac:chgData name="Baltasar Vez de la Garza" userId="dd70a89b-7ddf-4cee-8265-bcd80cf430c6" providerId="ADAL" clId="{629505FA-9FF5-418C-9057-C6B3EFEC8043}" dt="2022-12-12T08:06:41.949" v="481" actId="1076"/>
          <ac:picMkLst>
            <pc:docMk/>
            <pc:sldMk cId="0" sldId="259"/>
            <ac:picMk id="2050" creationId="{36C470E7-5FB3-F418-F7B3-E916EF53F0B6}"/>
          </ac:picMkLst>
        </pc:picChg>
      </pc:sldChg>
      <pc:sldChg chg="modSp mod">
        <pc:chgData name="Baltasar Vez de la Garza" userId="dd70a89b-7ddf-4cee-8265-bcd80cf430c6" providerId="ADAL" clId="{629505FA-9FF5-418C-9057-C6B3EFEC8043}" dt="2022-12-12T08:31:47.263" v="509" actId="1076"/>
        <pc:sldMkLst>
          <pc:docMk/>
          <pc:sldMk cId="0" sldId="261"/>
        </pc:sldMkLst>
        <pc:spChg chg="mod">
          <ac:chgData name="Baltasar Vez de la Garza" userId="dd70a89b-7ddf-4cee-8265-bcd80cf430c6" providerId="ADAL" clId="{629505FA-9FF5-418C-9057-C6B3EFEC8043}" dt="2022-12-12T08:31:47.263" v="509" actId="1076"/>
          <ac:spMkLst>
            <pc:docMk/>
            <pc:sldMk cId="0" sldId="261"/>
            <ac:spMk id="8" creationId="{3A2A92AB-4067-7EA2-6060-017E55977321}"/>
          </ac:spMkLst>
        </pc:spChg>
      </pc:sldChg>
      <pc:sldChg chg="addSp delSp modSp add del mod">
        <pc:chgData name="Baltasar Vez de la Garza" userId="dd70a89b-7ddf-4cee-8265-bcd80cf430c6" providerId="ADAL" clId="{629505FA-9FF5-418C-9057-C6B3EFEC8043}" dt="2022-12-12T04:23:25.040" v="153" actId="1076"/>
        <pc:sldMkLst>
          <pc:docMk/>
          <pc:sldMk cId="0" sldId="262"/>
        </pc:sldMkLst>
        <pc:spChg chg="add mod">
          <ac:chgData name="Baltasar Vez de la Garza" userId="dd70a89b-7ddf-4cee-8265-bcd80cf430c6" providerId="ADAL" clId="{629505FA-9FF5-418C-9057-C6B3EFEC8043}" dt="2022-12-12T04:22:13.793" v="121"/>
          <ac:spMkLst>
            <pc:docMk/>
            <pc:sldMk cId="0" sldId="262"/>
            <ac:spMk id="4" creationId="{C4FC266F-9FE2-5906-FC8E-B356EC0865D4}"/>
          </ac:spMkLst>
        </pc:spChg>
        <pc:spChg chg="add mod">
          <ac:chgData name="Baltasar Vez de la Garza" userId="dd70a89b-7ddf-4cee-8265-bcd80cf430c6" providerId="ADAL" clId="{629505FA-9FF5-418C-9057-C6B3EFEC8043}" dt="2022-12-12T04:22:13.793" v="121"/>
          <ac:spMkLst>
            <pc:docMk/>
            <pc:sldMk cId="0" sldId="262"/>
            <ac:spMk id="6" creationId="{E3608E10-CB8E-3618-3D81-91145549B172}"/>
          </ac:spMkLst>
        </pc:spChg>
        <pc:spChg chg="add mod">
          <ac:chgData name="Baltasar Vez de la Garza" userId="dd70a89b-7ddf-4cee-8265-bcd80cf430c6" providerId="ADAL" clId="{629505FA-9FF5-418C-9057-C6B3EFEC8043}" dt="2022-12-12T04:23:25.040" v="153" actId="1076"/>
          <ac:spMkLst>
            <pc:docMk/>
            <pc:sldMk cId="0" sldId="262"/>
            <ac:spMk id="11" creationId="{E1127CB1-4D5E-C4C0-47B6-70A664325347}"/>
          </ac:spMkLst>
        </pc:spChg>
        <pc:spChg chg="del mod">
          <ac:chgData name="Baltasar Vez de la Garza" userId="dd70a89b-7ddf-4cee-8265-bcd80cf430c6" providerId="ADAL" clId="{629505FA-9FF5-418C-9057-C6B3EFEC8043}" dt="2022-12-12T04:21:45.317" v="119" actId="478"/>
          <ac:spMkLst>
            <pc:docMk/>
            <pc:sldMk cId="0" sldId="262"/>
            <ac:spMk id="130" creationId="{00000000-0000-0000-0000-000000000000}"/>
          </ac:spMkLst>
        </pc:spChg>
        <pc:spChg chg="del">
          <ac:chgData name="Baltasar Vez de la Garza" userId="dd70a89b-7ddf-4cee-8265-bcd80cf430c6" providerId="ADAL" clId="{629505FA-9FF5-418C-9057-C6B3EFEC8043}" dt="2022-12-12T04:21:41.163" v="114" actId="478"/>
          <ac:spMkLst>
            <pc:docMk/>
            <pc:sldMk cId="0" sldId="262"/>
            <ac:spMk id="131" creationId="{00000000-0000-0000-0000-000000000000}"/>
          </ac:spMkLst>
        </pc:spChg>
        <pc:spChg chg="del">
          <ac:chgData name="Baltasar Vez de la Garza" userId="dd70a89b-7ddf-4cee-8265-bcd80cf430c6" providerId="ADAL" clId="{629505FA-9FF5-418C-9057-C6B3EFEC8043}" dt="2022-12-12T04:21:41.163" v="114" actId="478"/>
          <ac:spMkLst>
            <pc:docMk/>
            <pc:sldMk cId="0" sldId="262"/>
            <ac:spMk id="132" creationId="{00000000-0000-0000-0000-000000000000}"/>
          </ac:spMkLst>
        </pc:spChg>
        <pc:picChg chg="add mod">
          <ac:chgData name="Baltasar Vez de la Garza" userId="dd70a89b-7ddf-4cee-8265-bcd80cf430c6" providerId="ADAL" clId="{629505FA-9FF5-418C-9057-C6B3EFEC8043}" dt="2022-12-12T04:22:13.793" v="121"/>
          <ac:picMkLst>
            <pc:docMk/>
            <pc:sldMk cId="0" sldId="262"/>
            <ac:picMk id="5" creationId="{51A958FD-8F7E-A479-254A-52976D411DC5}"/>
          </ac:picMkLst>
        </pc:picChg>
        <pc:picChg chg="add mod">
          <ac:chgData name="Baltasar Vez de la Garza" userId="dd70a89b-7ddf-4cee-8265-bcd80cf430c6" providerId="ADAL" clId="{629505FA-9FF5-418C-9057-C6B3EFEC8043}" dt="2022-12-12T04:22:13.793" v="121"/>
          <ac:picMkLst>
            <pc:docMk/>
            <pc:sldMk cId="0" sldId="262"/>
            <ac:picMk id="8" creationId="{B9761E1E-B31C-A50D-1FBA-815D80A58AEA}"/>
          </ac:picMkLst>
        </pc:picChg>
        <pc:picChg chg="add mod">
          <ac:chgData name="Baltasar Vez de la Garza" userId="dd70a89b-7ddf-4cee-8265-bcd80cf430c6" providerId="ADAL" clId="{629505FA-9FF5-418C-9057-C6B3EFEC8043}" dt="2022-12-12T04:22:13.793" v="121"/>
          <ac:picMkLst>
            <pc:docMk/>
            <pc:sldMk cId="0" sldId="262"/>
            <ac:picMk id="9" creationId="{A9B8D59C-AB57-68D1-2C98-D45567418257}"/>
          </ac:picMkLst>
        </pc:picChg>
        <pc:picChg chg="add mod">
          <ac:chgData name="Baltasar Vez de la Garza" userId="dd70a89b-7ddf-4cee-8265-bcd80cf430c6" providerId="ADAL" clId="{629505FA-9FF5-418C-9057-C6B3EFEC8043}" dt="2022-12-12T04:22:13.793" v="121"/>
          <ac:picMkLst>
            <pc:docMk/>
            <pc:sldMk cId="0" sldId="262"/>
            <ac:picMk id="10" creationId="{7A213A11-0710-6849-65D1-A53ABA8C7E6D}"/>
          </ac:picMkLst>
        </pc:picChg>
        <pc:picChg chg="add mod">
          <ac:chgData name="Baltasar Vez de la Garza" userId="dd70a89b-7ddf-4cee-8265-bcd80cf430c6" providerId="ADAL" clId="{629505FA-9FF5-418C-9057-C6B3EFEC8043}" dt="2022-12-12T04:22:13.793" v="121"/>
          <ac:picMkLst>
            <pc:docMk/>
            <pc:sldMk cId="0" sldId="262"/>
            <ac:picMk id="12" creationId="{59BA1253-F241-7B89-2686-FEE4CBBA6867}"/>
          </ac:picMkLst>
        </pc:picChg>
        <pc:picChg chg="del">
          <ac:chgData name="Baltasar Vez de la Garza" userId="dd70a89b-7ddf-4cee-8265-bcd80cf430c6" providerId="ADAL" clId="{629505FA-9FF5-418C-9057-C6B3EFEC8043}" dt="2022-12-12T04:21:41.163" v="114" actId="478"/>
          <ac:picMkLst>
            <pc:docMk/>
            <pc:sldMk cId="0" sldId="262"/>
            <ac:picMk id="129" creationId="{00000000-0000-0000-0000-000000000000}"/>
          </ac:picMkLst>
        </pc:picChg>
        <pc:picChg chg="del">
          <ac:chgData name="Baltasar Vez de la Garza" userId="dd70a89b-7ddf-4cee-8265-bcd80cf430c6" providerId="ADAL" clId="{629505FA-9FF5-418C-9057-C6B3EFEC8043}" dt="2022-12-12T04:21:41.163" v="114" actId="478"/>
          <ac:picMkLst>
            <pc:docMk/>
            <pc:sldMk cId="0" sldId="262"/>
            <ac:picMk id="133" creationId="{00000000-0000-0000-0000-000000000000}"/>
          </ac:picMkLst>
        </pc:picChg>
        <pc:picChg chg="del">
          <ac:chgData name="Baltasar Vez de la Garza" userId="dd70a89b-7ddf-4cee-8265-bcd80cf430c6" providerId="ADAL" clId="{629505FA-9FF5-418C-9057-C6B3EFEC8043}" dt="2022-12-12T04:21:41.163" v="114" actId="478"/>
          <ac:picMkLst>
            <pc:docMk/>
            <pc:sldMk cId="0" sldId="262"/>
            <ac:picMk id="134" creationId="{00000000-0000-0000-0000-000000000000}"/>
          </ac:picMkLst>
        </pc:picChg>
        <pc:picChg chg="del">
          <ac:chgData name="Baltasar Vez de la Garza" userId="dd70a89b-7ddf-4cee-8265-bcd80cf430c6" providerId="ADAL" clId="{629505FA-9FF5-418C-9057-C6B3EFEC8043}" dt="2022-12-12T04:21:42.736" v="115" actId="478"/>
          <ac:picMkLst>
            <pc:docMk/>
            <pc:sldMk cId="0" sldId="262"/>
            <ac:picMk id="135" creationId="{00000000-0000-0000-0000-000000000000}"/>
          </ac:picMkLst>
        </pc:picChg>
        <pc:cxnChg chg="add mod">
          <ac:chgData name="Baltasar Vez de la Garza" userId="dd70a89b-7ddf-4cee-8265-bcd80cf430c6" providerId="ADAL" clId="{629505FA-9FF5-418C-9057-C6B3EFEC8043}" dt="2022-12-12T04:22:13.793" v="121"/>
          <ac:cxnSpMkLst>
            <pc:docMk/>
            <pc:sldMk cId="0" sldId="262"/>
            <ac:cxnSpMk id="2" creationId="{6461D794-524A-5684-1751-83D2A1C648C7}"/>
          </ac:cxnSpMkLst>
        </pc:cxnChg>
        <pc:cxnChg chg="add mod">
          <ac:chgData name="Baltasar Vez de la Garza" userId="dd70a89b-7ddf-4cee-8265-bcd80cf430c6" providerId="ADAL" clId="{629505FA-9FF5-418C-9057-C6B3EFEC8043}" dt="2022-12-12T04:22:13.793" v="121"/>
          <ac:cxnSpMkLst>
            <pc:docMk/>
            <pc:sldMk cId="0" sldId="262"/>
            <ac:cxnSpMk id="3" creationId="{AA2FF427-FFE1-A51B-0C4E-C0CF7797F1B6}"/>
          </ac:cxnSpMkLst>
        </pc:cxnChg>
        <pc:cxnChg chg="add mod">
          <ac:chgData name="Baltasar Vez de la Garza" userId="dd70a89b-7ddf-4cee-8265-bcd80cf430c6" providerId="ADAL" clId="{629505FA-9FF5-418C-9057-C6B3EFEC8043}" dt="2022-12-12T04:22:34.408" v="126" actId="14100"/>
          <ac:cxnSpMkLst>
            <pc:docMk/>
            <pc:sldMk cId="0" sldId="262"/>
            <ac:cxnSpMk id="7" creationId="{13F2B508-3098-B0EA-870C-2058EFA5FF00}"/>
          </ac:cxnSpMkLst>
        </pc:cxnChg>
        <pc:cxnChg chg="del mod">
          <ac:chgData name="Baltasar Vez de la Garza" userId="dd70a89b-7ddf-4cee-8265-bcd80cf430c6" providerId="ADAL" clId="{629505FA-9FF5-418C-9057-C6B3EFEC8043}" dt="2022-12-12T04:21:43.432" v="117" actId="478"/>
          <ac:cxnSpMkLst>
            <pc:docMk/>
            <pc:sldMk cId="0" sldId="262"/>
            <ac:cxnSpMk id="127" creationId="{00000000-0000-0000-0000-000000000000}"/>
          </ac:cxnSpMkLst>
        </pc:cxnChg>
        <pc:cxnChg chg="del">
          <ac:chgData name="Baltasar Vez de la Garza" userId="dd70a89b-7ddf-4cee-8265-bcd80cf430c6" providerId="ADAL" clId="{629505FA-9FF5-418C-9057-C6B3EFEC8043}" dt="2022-12-12T04:21:46.211" v="120" actId="478"/>
          <ac:cxnSpMkLst>
            <pc:docMk/>
            <pc:sldMk cId="0" sldId="262"/>
            <ac:cxnSpMk id="128" creationId="{00000000-0000-0000-0000-000000000000}"/>
          </ac:cxnSpMkLst>
        </pc:cxnChg>
      </pc:sldChg>
      <pc:sldChg chg="add del">
        <pc:chgData name="Baltasar Vez de la Garza" userId="dd70a89b-7ddf-4cee-8265-bcd80cf430c6" providerId="ADAL" clId="{629505FA-9FF5-418C-9057-C6B3EFEC8043}" dt="2022-12-12T04:22:47.698" v="127" actId="47"/>
        <pc:sldMkLst>
          <pc:docMk/>
          <pc:sldMk cId="0" sldId="263"/>
        </pc:sldMkLst>
      </pc:sldChg>
      <pc:sldChg chg="del">
        <pc:chgData name="Baltasar Vez de la Garza" userId="dd70a89b-7ddf-4cee-8265-bcd80cf430c6" providerId="ADAL" clId="{629505FA-9FF5-418C-9057-C6B3EFEC8043}" dt="2022-12-12T04:22:48.684" v="128" actId="47"/>
        <pc:sldMkLst>
          <pc:docMk/>
          <pc:sldMk cId="0" sldId="264"/>
        </pc:sldMkLst>
      </pc:sldChg>
      <pc:sldChg chg="del">
        <pc:chgData name="Baltasar Vez de la Garza" userId="dd70a89b-7ddf-4cee-8265-bcd80cf430c6" providerId="ADAL" clId="{629505FA-9FF5-418C-9057-C6B3EFEC8043}" dt="2022-12-12T04:22:49.344" v="129" actId="47"/>
        <pc:sldMkLst>
          <pc:docMk/>
          <pc:sldMk cId="0" sldId="265"/>
        </pc:sldMkLst>
      </pc:sldChg>
      <pc:sldChg chg="del">
        <pc:chgData name="Baltasar Vez de la Garza" userId="dd70a89b-7ddf-4cee-8265-bcd80cf430c6" providerId="ADAL" clId="{629505FA-9FF5-418C-9057-C6B3EFEC8043}" dt="2022-12-12T04:22:50.414" v="130" actId="47"/>
        <pc:sldMkLst>
          <pc:docMk/>
          <pc:sldMk cId="0" sldId="266"/>
        </pc:sldMkLst>
      </pc:sldChg>
      <pc:sldChg chg="del">
        <pc:chgData name="Baltasar Vez de la Garza" userId="dd70a89b-7ddf-4cee-8265-bcd80cf430c6" providerId="ADAL" clId="{629505FA-9FF5-418C-9057-C6B3EFEC8043}" dt="2022-12-12T04:22:51.098" v="131" actId="47"/>
        <pc:sldMkLst>
          <pc:docMk/>
          <pc:sldMk cId="0" sldId="267"/>
        </pc:sldMkLst>
      </pc:sldChg>
      <pc:sldChg chg="del">
        <pc:chgData name="Baltasar Vez de la Garza" userId="dd70a89b-7ddf-4cee-8265-bcd80cf430c6" providerId="ADAL" clId="{629505FA-9FF5-418C-9057-C6B3EFEC8043}" dt="2022-12-12T04:22:51.744" v="132" actId="47"/>
        <pc:sldMkLst>
          <pc:docMk/>
          <pc:sldMk cId="0" sldId="268"/>
        </pc:sldMkLst>
      </pc:sldChg>
      <pc:sldChg chg="del">
        <pc:chgData name="Baltasar Vez de la Garza" userId="dd70a89b-7ddf-4cee-8265-bcd80cf430c6" providerId="ADAL" clId="{629505FA-9FF5-418C-9057-C6B3EFEC8043}" dt="2022-12-12T04:22:52.700" v="133" actId="47"/>
        <pc:sldMkLst>
          <pc:docMk/>
          <pc:sldMk cId="0" sldId="269"/>
        </pc:sldMkLst>
      </pc:sldChg>
      <pc:sldChg chg="del">
        <pc:chgData name="Baltasar Vez de la Garza" userId="dd70a89b-7ddf-4cee-8265-bcd80cf430c6" providerId="ADAL" clId="{629505FA-9FF5-418C-9057-C6B3EFEC8043}" dt="2022-12-12T04:22:53.446" v="134" actId="47"/>
        <pc:sldMkLst>
          <pc:docMk/>
          <pc:sldMk cId="0" sldId="270"/>
        </pc:sldMkLst>
      </pc:sldChg>
      <pc:sldChg chg="del">
        <pc:chgData name="Baltasar Vez de la Garza" userId="dd70a89b-7ddf-4cee-8265-bcd80cf430c6" providerId="ADAL" clId="{629505FA-9FF5-418C-9057-C6B3EFEC8043}" dt="2022-12-12T04:22:54.440" v="135" actId="47"/>
        <pc:sldMkLst>
          <pc:docMk/>
          <pc:sldMk cId="0" sldId="271"/>
        </pc:sldMkLst>
      </pc:sldChg>
      <pc:sldChg chg="del">
        <pc:chgData name="Baltasar Vez de la Garza" userId="dd70a89b-7ddf-4cee-8265-bcd80cf430c6" providerId="ADAL" clId="{629505FA-9FF5-418C-9057-C6B3EFEC8043}" dt="2022-12-12T04:22:55.499" v="136" actId="47"/>
        <pc:sldMkLst>
          <pc:docMk/>
          <pc:sldMk cId="0" sldId="272"/>
        </pc:sldMkLst>
      </pc:sldChg>
      <pc:sldChg chg="del">
        <pc:chgData name="Baltasar Vez de la Garza" userId="dd70a89b-7ddf-4cee-8265-bcd80cf430c6" providerId="ADAL" clId="{629505FA-9FF5-418C-9057-C6B3EFEC8043}" dt="2022-12-12T04:22:56.343" v="137" actId="47"/>
        <pc:sldMkLst>
          <pc:docMk/>
          <pc:sldMk cId="0" sldId="273"/>
        </pc:sldMkLst>
      </pc:sldChg>
      <pc:sldChg chg="del">
        <pc:chgData name="Baltasar Vez de la Garza" userId="dd70a89b-7ddf-4cee-8265-bcd80cf430c6" providerId="ADAL" clId="{629505FA-9FF5-418C-9057-C6B3EFEC8043}" dt="2022-12-12T04:22:57.508" v="138" actId="47"/>
        <pc:sldMkLst>
          <pc:docMk/>
          <pc:sldMk cId="0" sldId="274"/>
        </pc:sldMkLst>
      </pc:sldChg>
      <pc:sldChg chg="del">
        <pc:chgData name="Baltasar Vez de la Garza" userId="dd70a89b-7ddf-4cee-8265-bcd80cf430c6" providerId="ADAL" clId="{629505FA-9FF5-418C-9057-C6B3EFEC8043}" dt="2022-12-12T04:22:58.610" v="139" actId="47"/>
        <pc:sldMkLst>
          <pc:docMk/>
          <pc:sldMk cId="0" sldId="275"/>
        </pc:sldMkLst>
      </pc:sldChg>
      <pc:sldChg chg="del">
        <pc:chgData name="Baltasar Vez de la Garza" userId="dd70a89b-7ddf-4cee-8265-bcd80cf430c6" providerId="ADAL" clId="{629505FA-9FF5-418C-9057-C6B3EFEC8043}" dt="2022-12-12T04:22:59.363" v="140" actId="47"/>
        <pc:sldMkLst>
          <pc:docMk/>
          <pc:sldMk cId="0" sldId="276"/>
        </pc:sldMkLst>
      </pc:sldChg>
      <pc:sldChg chg="del">
        <pc:chgData name="Baltasar Vez de la Garza" userId="dd70a89b-7ddf-4cee-8265-bcd80cf430c6" providerId="ADAL" clId="{629505FA-9FF5-418C-9057-C6B3EFEC8043}" dt="2022-12-12T04:23:01.045" v="141" actId="47"/>
        <pc:sldMkLst>
          <pc:docMk/>
          <pc:sldMk cId="0" sldId="277"/>
        </pc:sldMkLst>
      </pc:sldChg>
      <pc:sldChg chg="del">
        <pc:chgData name="Baltasar Vez de la Garza" userId="dd70a89b-7ddf-4cee-8265-bcd80cf430c6" providerId="ADAL" clId="{629505FA-9FF5-418C-9057-C6B3EFEC8043}" dt="2022-12-12T04:23:02.032" v="142" actId="47"/>
        <pc:sldMkLst>
          <pc:docMk/>
          <pc:sldMk cId="0" sldId="278"/>
        </pc:sldMkLst>
      </pc:sldChg>
      <pc:sldChg chg="del">
        <pc:chgData name="Baltasar Vez de la Garza" userId="dd70a89b-7ddf-4cee-8265-bcd80cf430c6" providerId="ADAL" clId="{629505FA-9FF5-418C-9057-C6B3EFEC8043}" dt="2022-12-12T04:23:02.891" v="143" actId="47"/>
        <pc:sldMkLst>
          <pc:docMk/>
          <pc:sldMk cId="0" sldId="279"/>
        </pc:sldMkLst>
      </pc:sldChg>
      <pc:sldChg chg="del">
        <pc:chgData name="Baltasar Vez de la Garza" userId="dd70a89b-7ddf-4cee-8265-bcd80cf430c6" providerId="ADAL" clId="{629505FA-9FF5-418C-9057-C6B3EFEC8043}" dt="2022-12-12T04:23:04.102" v="144" actId="47"/>
        <pc:sldMkLst>
          <pc:docMk/>
          <pc:sldMk cId="0" sldId="280"/>
        </pc:sldMkLst>
      </pc:sldChg>
      <pc:sldChg chg="del">
        <pc:chgData name="Baltasar Vez de la Garza" userId="dd70a89b-7ddf-4cee-8265-bcd80cf430c6" providerId="ADAL" clId="{629505FA-9FF5-418C-9057-C6B3EFEC8043}" dt="2022-12-12T04:23:04.824" v="145" actId="47"/>
        <pc:sldMkLst>
          <pc:docMk/>
          <pc:sldMk cId="0" sldId="281"/>
        </pc:sldMkLst>
      </pc:sldChg>
      <pc:sldChg chg="del">
        <pc:chgData name="Baltasar Vez de la Garza" userId="dd70a89b-7ddf-4cee-8265-bcd80cf430c6" providerId="ADAL" clId="{629505FA-9FF5-418C-9057-C6B3EFEC8043}" dt="2022-12-12T04:23:05.516" v="146" actId="47"/>
        <pc:sldMkLst>
          <pc:docMk/>
          <pc:sldMk cId="0" sldId="282"/>
        </pc:sldMkLst>
      </pc:sldChg>
      <pc:sldChg chg="del">
        <pc:chgData name="Baltasar Vez de la Garza" userId="dd70a89b-7ddf-4cee-8265-bcd80cf430c6" providerId="ADAL" clId="{629505FA-9FF5-418C-9057-C6B3EFEC8043}" dt="2022-12-12T04:23:06.152" v="147" actId="47"/>
        <pc:sldMkLst>
          <pc:docMk/>
          <pc:sldMk cId="0" sldId="283"/>
        </pc:sldMkLst>
      </pc:sldChg>
      <pc:sldChg chg="del">
        <pc:chgData name="Baltasar Vez de la Garza" userId="dd70a89b-7ddf-4cee-8265-bcd80cf430c6" providerId="ADAL" clId="{629505FA-9FF5-418C-9057-C6B3EFEC8043}" dt="2022-12-12T04:23:06.954" v="148" actId="47"/>
        <pc:sldMkLst>
          <pc:docMk/>
          <pc:sldMk cId="0" sldId="284"/>
        </pc:sldMkLst>
      </pc:sldChg>
      <pc:sldChg chg="del">
        <pc:chgData name="Baltasar Vez de la Garza" userId="dd70a89b-7ddf-4cee-8265-bcd80cf430c6" providerId="ADAL" clId="{629505FA-9FF5-418C-9057-C6B3EFEC8043}" dt="2022-12-12T04:23:07.595" v="149" actId="47"/>
        <pc:sldMkLst>
          <pc:docMk/>
          <pc:sldMk cId="0" sldId="285"/>
        </pc:sldMkLst>
      </pc:sldChg>
      <pc:sldChg chg="del">
        <pc:chgData name="Baltasar Vez de la Garza" userId="dd70a89b-7ddf-4cee-8265-bcd80cf430c6" providerId="ADAL" clId="{629505FA-9FF5-418C-9057-C6B3EFEC8043}" dt="2022-12-12T04:23:08.163" v="150" actId="47"/>
        <pc:sldMkLst>
          <pc:docMk/>
          <pc:sldMk cId="0" sldId="286"/>
        </pc:sldMkLst>
      </pc:sldChg>
      <pc:sldChg chg="addSp modSp mod">
        <pc:chgData name="Baltasar Vez de la Garza" userId="dd70a89b-7ddf-4cee-8265-bcd80cf430c6" providerId="ADAL" clId="{629505FA-9FF5-418C-9057-C6B3EFEC8043}" dt="2022-12-12T04:24:10.892" v="157" actId="1076"/>
        <pc:sldMkLst>
          <pc:docMk/>
          <pc:sldMk cId="4271942655" sldId="290"/>
        </pc:sldMkLst>
        <pc:spChg chg="mod">
          <ac:chgData name="Baltasar Vez de la Garza" userId="dd70a89b-7ddf-4cee-8265-bcd80cf430c6" providerId="ADAL" clId="{629505FA-9FF5-418C-9057-C6B3EFEC8043}" dt="2022-12-12T04:24:10.892" v="157" actId="1076"/>
          <ac:spMkLst>
            <pc:docMk/>
            <pc:sldMk cId="4271942655" sldId="290"/>
            <ac:spMk id="12" creationId="{EF94F351-67D5-2500-75B6-45B5812E9867}"/>
          </ac:spMkLst>
        </pc:spChg>
        <pc:spChg chg="mod">
          <ac:chgData name="Baltasar Vez de la Garza" userId="dd70a89b-7ddf-4cee-8265-bcd80cf430c6" providerId="ADAL" clId="{629505FA-9FF5-418C-9057-C6B3EFEC8043}" dt="2022-12-12T04:24:10.892" v="157" actId="1076"/>
          <ac:spMkLst>
            <pc:docMk/>
            <pc:sldMk cId="4271942655" sldId="290"/>
            <ac:spMk id="13" creationId="{AEE313B4-F1A1-4D91-12C1-7BA7CDB49986}"/>
          </ac:spMkLst>
        </pc:spChg>
        <pc:spChg chg="add mod">
          <ac:chgData name="Baltasar Vez de la Garza" userId="dd70a89b-7ddf-4cee-8265-bcd80cf430c6" providerId="ADAL" clId="{629505FA-9FF5-418C-9057-C6B3EFEC8043}" dt="2022-12-12T04:24:06.961" v="156" actId="571"/>
          <ac:spMkLst>
            <pc:docMk/>
            <pc:sldMk cId="4271942655" sldId="290"/>
            <ac:spMk id="25" creationId="{5CAB8727-07C7-C92D-18AD-F9C850835DA2}"/>
          </ac:spMkLst>
        </pc:spChg>
        <pc:spChg chg="add mod">
          <ac:chgData name="Baltasar Vez de la Garza" userId="dd70a89b-7ddf-4cee-8265-bcd80cf430c6" providerId="ADAL" clId="{629505FA-9FF5-418C-9057-C6B3EFEC8043}" dt="2022-12-12T04:24:06.961" v="156" actId="571"/>
          <ac:spMkLst>
            <pc:docMk/>
            <pc:sldMk cId="4271942655" sldId="290"/>
            <ac:spMk id="26" creationId="{30C1A8E7-0D28-A1B9-E2B5-81161737D47F}"/>
          </ac:spMkLst>
        </pc:spChg>
        <pc:picChg chg="add mod">
          <ac:chgData name="Baltasar Vez de la Garza" userId="dd70a89b-7ddf-4cee-8265-bcd80cf430c6" providerId="ADAL" clId="{629505FA-9FF5-418C-9057-C6B3EFEC8043}" dt="2022-12-12T04:24:06.961" v="156" actId="571"/>
          <ac:picMkLst>
            <pc:docMk/>
            <pc:sldMk cId="4271942655" sldId="290"/>
            <ac:picMk id="23" creationId="{173C7BD4-26B6-613A-E833-176C9E3737BD}"/>
          </ac:picMkLst>
        </pc:picChg>
        <pc:picChg chg="add mod">
          <ac:chgData name="Baltasar Vez de la Garza" userId="dd70a89b-7ddf-4cee-8265-bcd80cf430c6" providerId="ADAL" clId="{629505FA-9FF5-418C-9057-C6B3EFEC8043}" dt="2022-12-12T04:24:06.961" v="156" actId="571"/>
          <ac:picMkLst>
            <pc:docMk/>
            <pc:sldMk cId="4271942655" sldId="290"/>
            <ac:picMk id="24" creationId="{B6DB6DAA-D264-9E32-AEB6-BCF82CE352C8}"/>
          </ac:picMkLst>
        </pc:picChg>
        <pc:picChg chg="mod">
          <ac:chgData name="Baltasar Vez de la Garza" userId="dd70a89b-7ddf-4cee-8265-bcd80cf430c6" providerId="ADAL" clId="{629505FA-9FF5-418C-9057-C6B3EFEC8043}" dt="2022-12-12T04:24:10.892" v="157" actId="1076"/>
          <ac:picMkLst>
            <pc:docMk/>
            <pc:sldMk cId="4271942655" sldId="290"/>
            <ac:picMk id="3078" creationId="{36DFA99B-9578-7E83-584E-0D4B5EA1FDBC}"/>
          </ac:picMkLst>
        </pc:picChg>
        <pc:picChg chg="mod">
          <ac:chgData name="Baltasar Vez de la Garza" userId="dd70a89b-7ddf-4cee-8265-bcd80cf430c6" providerId="ADAL" clId="{629505FA-9FF5-418C-9057-C6B3EFEC8043}" dt="2022-12-12T04:24:10.892" v="157" actId="1076"/>
          <ac:picMkLst>
            <pc:docMk/>
            <pc:sldMk cId="4271942655" sldId="290"/>
            <ac:picMk id="3080" creationId="{1708468B-84D6-324B-AB35-1243BE1744D0}"/>
          </ac:picMkLst>
        </pc:picChg>
        <pc:cxnChg chg="mod">
          <ac:chgData name="Baltasar Vez de la Garza" userId="dd70a89b-7ddf-4cee-8265-bcd80cf430c6" providerId="ADAL" clId="{629505FA-9FF5-418C-9057-C6B3EFEC8043}" dt="2022-12-12T04:24:10.892" v="157" actId="1076"/>
          <ac:cxnSpMkLst>
            <pc:docMk/>
            <pc:sldMk cId="4271942655" sldId="290"/>
            <ac:cxnSpMk id="4" creationId="{95C5C3DE-A19C-43A6-B944-C1C81FE53445}"/>
          </ac:cxnSpMkLst>
        </pc:cxnChg>
        <pc:cxnChg chg="mod">
          <ac:chgData name="Baltasar Vez de la Garza" userId="dd70a89b-7ddf-4cee-8265-bcd80cf430c6" providerId="ADAL" clId="{629505FA-9FF5-418C-9057-C6B3EFEC8043}" dt="2022-12-12T04:23:55.538" v="154" actId="14100"/>
          <ac:cxnSpMkLst>
            <pc:docMk/>
            <pc:sldMk cId="4271942655" sldId="290"/>
            <ac:cxnSpMk id="17" creationId="{0A1671C5-BD3E-7338-12E8-9C026DB20FF1}"/>
          </ac:cxnSpMkLst>
        </pc:cxnChg>
        <pc:cxnChg chg="add mod">
          <ac:chgData name="Baltasar Vez de la Garza" userId="dd70a89b-7ddf-4cee-8265-bcd80cf430c6" providerId="ADAL" clId="{629505FA-9FF5-418C-9057-C6B3EFEC8043}" dt="2022-12-12T04:24:06.961" v="156" actId="571"/>
          <ac:cxnSpMkLst>
            <pc:docMk/>
            <pc:sldMk cId="4271942655" sldId="290"/>
            <ac:cxnSpMk id="27" creationId="{8C9A94E1-6D82-4D7B-7473-93BF08928E68}"/>
          </ac:cxnSpMkLst>
        </pc:cxnChg>
      </pc:sldChg>
      <pc:sldChg chg="modSp mod">
        <pc:chgData name="Baltasar Vez de la Garza" userId="dd70a89b-7ddf-4cee-8265-bcd80cf430c6" providerId="ADAL" clId="{629505FA-9FF5-418C-9057-C6B3EFEC8043}" dt="2022-12-12T06:32:15.056" v="304" actId="1076"/>
        <pc:sldMkLst>
          <pc:docMk/>
          <pc:sldMk cId="3204182421" sldId="291"/>
        </pc:sldMkLst>
        <pc:spChg chg="mod">
          <ac:chgData name="Baltasar Vez de la Garza" userId="dd70a89b-7ddf-4cee-8265-bcd80cf430c6" providerId="ADAL" clId="{629505FA-9FF5-418C-9057-C6B3EFEC8043}" dt="2022-12-12T06:32:11.172" v="303" actId="1037"/>
          <ac:spMkLst>
            <pc:docMk/>
            <pc:sldMk cId="3204182421" sldId="291"/>
            <ac:spMk id="6" creationId="{14F57032-A612-0817-AF87-C3FD57C4AE28}"/>
          </ac:spMkLst>
        </pc:spChg>
        <pc:graphicFrameChg chg="mod modGraphic">
          <ac:chgData name="Baltasar Vez de la Garza" userId="dd70a89b-7ddf-4cee-8265-bcd80cf430c6" providerId="ADAL" clId="{629505FA-9FF5-418C-9057-C6B3EFEC8043}" dt="2022-12-12T06:31:52.458" v="297" actId="1076"/>
          <ac:graphicFrameMkLst>
            <pc:docMk/>
            <pc:sldMk cId="3204182421" sldId="291"/>
            <ac:graphicFrameMk id="2" creationId="{6EAC332E-8B3A-242F-AF25-2C2E58656D35}"/>
          </ac:graphicFrameMkLst>
        </pc:graphicFrameChg>
        <pc:picChg chg="mod">
          <ac:chgData name="Baltasar Vez de la Garza" userId="dd70a89b-7ddf-4cee-8265-bcd80cf430c6" providerId="ADAL" clId="{629505FA-9FF5-418C-9057-C6B3EFEC8043}" dt="2022-12-12T06:32:15.056" v="304" actId="1076"/>
          <ac:picMkLst>
            <pc:docMk/>
            <pc:sldMk cId="3204182421" sldId="291"/>
            <ac:picMk id="19" creationId="{C650F888-2C91-E13D-F907-F000DDC0EB8B}"/>
          </ac:picMkLst>
        </pc:picChg>
      </pc:sldChg>
      <pc:sldChg chg="addSp delSp modSp mod ord">
        <pc:chgData name="Baltasar Vez de la Garza" userId="dd70a89b-7ddf-4cee-8265-bcd80cf430c6" providerId="ADAL" clId="{629505FA-9FF5-418C-9057-C6B3EFEC8043}" dt="2022-12-12T09:01:36.992" v="511"/>
        <pc:sldMkLst>
          <pc:docMk/>
          <pc:sldMk cId="666824856" sldId="294"/>
        </pc:sldMkLst>
        <pc:spChg chg="mod">
          <ac:chgData name="Baltasar Vez de la Garza" userId="dd70a89b-7ddf-4cee-8265-bcd80cf430c6" providerId="ADAL" clId="{629505FA-9FF5-418C-9057-C6B3EFEC8043}" dt="2022-12-12T07:27:47.947" v="316" actId="1076"/>
          <ac:spMkLst>
            <pc:docMk/>
            <pc:sldMk cId="666824856" sldId="294"/>
            <ac:spMk id="2" creationId="{9CF87520-4BE0-A38B-A141-D03DF319A23B}"/>
          </ac:spMkLst>
        </pc:spChg>
        <pc:spChg chg="add del mod">
          <ac:chgData name="Baltasar Vez de la Garza" userId="dd70a89b-7ddf-4cee-8265-bcd80cf430c6" providerId="ADAL" clId="{629505FA-9FF5-418C-9057-C6B3EFEC8043}" dt="2022-12-12T04:22:17.887" v="122" actId="478"/>
          <ac:spMkLst>
            <pc:docMk/>
            <pc:sldMk cId="666824856" sldId="294"/>
            <ac:spMk id="3" creationId="{E4D9037C-DD94-1706-02B8-ACCBCA459C63}"/>
          </ac:spMkLst>
        </pc:spChg>
        <pc:spChg chg="add del mod">
          <ac:chgData name="Baltasar Vez de la Garza" userId="dd70a89b-7ddf-4cee-8265-bcd80cf430c6" providerId="ADAL" clId="{629505FA-9FF5-418C-9057-C6B3EFEC8043}" dt="2022-12-12T04:20:19.983" v="102" actId="478"/>
          <ac:spMkLst>
            <pc:docMk/>
            <pc:sldMk cId="666824856" sldId="294"/>
            <ac:spMk id="6" creationId="{091F67D4-A50B-DE1A-9343-44E082AF432E}"/>
          </ac:spMkLst>
        </pc:spChg>
        <pc:spChg chg="add del mod">
          <ac:chgData name="Baltasar Vez de la Garza" userId="dd70a89b-7ddf-4cee-8265-bcd80cf430c6" providerId="ADAL" clId="{629505FA-9FF5-418C-9057-C6B3EFEC8043}" dt="2022-12-12T04:22:22.611" v="125" actId="478"/>
          <ac:spMkLst>
            <pc:docMk/>
            <pc:sldMk cId="666824856" sldId="294"/>
            <ac:spMk id="10" creationId="{69B06D29-3F76-4EF3-C8D4-78EAA5F39E9D}"/>
          </ac:spMkLst>
        </pc:spChg>
        <pc:spChg chg="add del mod">
          <ac:chgData name="Baltasar Vez de la Garza" userId="dd70a89b-7ddf-4cee-8265-bcd80cf430c6" providerId="ADAL" clId="{629505FA-9FF5-418C-9057-C6B3EFEC8043}" dt="2022-12-12T04:17:38.596" v="4" actId="478"/>
          <ac:spMkLst>
            <pc:docMk/>
            <pc:sldMk cId="666824856" sldId="294"/>
            <ac:spMk id="11" creationId="{A97261EE-D556-B0A1-5476-5C7B907EB4BB}"/>
          </ac:spMkLst>
        </pc:spChg>
        <pc:spChg chg="add del mod">
          <ac:chgData name="Baltasar Vez de la Garza" userId="dd70a89b-7ddf-4cee-8265-bcd80cf430c6" providerId="ADAL" clId="{629505FA-9FF5-418C-9057-C6B3EFEC8043}" dt="2022-12-12T04:17:39.805" v="5" actId="478"/>
          <ac:spMkLst>
            <pc:docMk/>
            <pc:sldMk cId="666824856" sldId="294"/>
            <ac:spMk id="13" creationId="{0A3C9909-A6E2-4E1E-1FFD-2858D0E31E1E}"/>
          </ac:spMkLst>
        </pc:spChg>
        <pc:spChg chg="add del mod">
          <ac:chgData name="Baltasar Vez de la Garza" userId="dd70a89b-7ddf-4cee-8265-bcd80cf430c6" providerId="ADAL" clId="{629505FA-9FF5-418C-9057-C6B3EFEC8043}" dt="2022-12-12T04:19:56.841" v="96" actId="478"/>
          <ac:spMkLst>
            <pc:docMk/>
            <pc:sldMk cId="666824856" sldId="294"/>
            <ac:spMk id="16" creationId="{F8C33E96-1045-5A43-FA4C-24F18EB66258}"/>
          </ac:spMkLst>
        </pc:spChg>
        <pc:picChg chg="add del mod">
          <ac:chgData name="Baltasar Vez de la Garza" userId="dd70a89b-7ddf-4cee-8265-bcd80cf430c6" providerId="ADAL" clId="{629505FA-9FF5-418C-9057-C6B3EFEC8043}" dt="2022-12-12T04:22:20.337" v="124" actId="478"/>
          <ac:picMkLst>
            <pc:docMk/>
            <pc:sldMk cId="666824856" sldId="294"/>
            <ac:picMk id="7" creationId="{DC1C28CB-1E5C-593A-F609-FA0C9DEA9BAA}"/>
          </ac:picMkLst>
        </pc:picChg>
        <pc:picChg chg="add mod">
          <ac:chgData name="Baltasar Vez de la Garza" userId="dd70a89b-7ddf-4cee-8265-bcd80cf430c6" providerId="ADAL" clId="{629505FA-9FF5-418C-9057-C6B3EFEC8043}" dt="2022-12-12T04:17:32.491" v="3"/>
          <ac:picMkLst>
            <pc:docMk/>
            <pc:sldMk cId="666824856" sldId="294"/>
            <ac:picMk id="8" creationId="{C1EAB967-F998-A071-80A1-FA34FE0C92E6}"/>
          </ac:picMkLst>
        </pc:picChg>
        <pc:picChg chg="add mod">
          <ac:chgData name="Baltasar Vez de la Garza" userId="dd70a89b-7ddf-4cee-8265-bcd80cf430c6" providerId="ADAL" clId="{629505FA-9FF5-418C-9057-C6B3EFEC8043}" dt="2022-12-12T04:17:32.491" v="3"/>
          <ac:picMkLst>
            <pc:docMk/>
            <pc:sldMk cId="666824856" sldId="294"/>
            <ac:picMk id="9" creationId="{6F53B33C-BD0D-5DFA-2A9C-E9D7DF4E2329}"/>
          </ac:picMkLst>
        </pc:picChg>
        <pc:picChg chg="add del mod">
          <ac:chgData name="Baltasar Vez de la Garza" userId="dd70a89b-7ddf-4cee-8265-bcd80cf430c6" providerId="ADAL" clId="{629505FA-9FF5-418C-9057-C6B3EFEC8043}" dt="2022-12-12T04:17:38.596" v="4" actId="478"/>
          <ac:picMkLst>
            <pc:docMk/>
            <pc:sldMk cId="666824856" sldId="294"/>
            <ac:picMk id="12" creationId="{BFD4E13A-A9DE-1F2A-7A1A-5FF7B5FE6A64}"/>
          </ac:picMkLst>
        </pc:picChg>
        <pc:picChg chg="add del mod">
          <ac:chgData name="Baltasar Vez de la Garza" userId="dd70a89b-7ddf-4cee-8265-bcd80cf430c6" providerId="ADAL" clId="{629505FA-9FF5-418C-9057-C6B3EFEC8043}" dt="2022-12-12T04:17:40.368" v="6" actId="478"/>
          <ac:picMkLst>
            <pc:docMk/>
            <pc:sldMk cId="666824856" sldId="294"/>
            <ac:picMk id="14" creationId="{DBB910C4-D31C-4556-6D1B-AD593F8E5084}"/>
          </ac:picMkLst>
        </pc:picChg>
        <pc:picChg chg="add del mod">
          <ac:chgData name="Baltasar Vez de la Garza" userId="dd70a89b-7ddf-4cee-8265-bcd80cf430c6" providerId="ADAL" clId="{629505FA-9FF5-418C-9057-C6B3EFEC8043}" dt="2022-12-12T04:22:18.897" v="123" actId="478"/>
          <ac:picMkLst>
            <pc:docMk/>
            <pc:sldMk cId="666824856" sldId="294"/>
            <ac:picMk id="15" creationId="{AA3A99DF-EA4A-23C5-E33A-BD133E145096}"/>
          </ac:picMkLst>
        </pc:picChg>
        <pc:cxnChg chg="add mod">
          <ac:chgData name="Baltasar Vez de la Garza" userId="dd70a89b-7ddf-4cee-8265-bcd80cf430c6" providerId="ADAL" clId="{629505FA-9FF5-418C-9057-C6B3EFEC8043}" dt="2022-12-12T04:21:17.037" v="111" actId="14100"/>
          <ac:cxnSpMkLst>
            <pc:docMk/>
            <pc:sldMk cId="666824856" sldId="294"/>
            <ac:cxnSpMk id="4" creationId="{E566530F-A4A7-2A69-00DB-C837D018F2F4}"/>
          </ac:cxnSpMkLst>
        </pc:cxnChg>
        <pc:cxnChg chg="add del mod">
          <ac:chgData name="Baltasar Vez de la Garza" userId="dd70a89b-7ddf-4cee-8265-bcd80cf430c6" providerId="ADAL" clId="{629505FA-9FF5-418C-9057-C6B3EFEC8043}" dt="2022-12-12T04:20:25.594" v="105" actId="478"/>
          <ac:cxnSpMkLst>
            <pc:docMk/>
            <pc:sldMk cId="666824856" sldId="294"/>
            <ac:cxnSpMk id="5" creationId="{F6757F18-F7E2-4CB9-6F0E-3D7E17C31251}"/>
          </ac:cxnSpMkLst>
        </pc:cxnChg>
      </pc:sldChg>
      <pc:sldChg chg="addSp delSp modSp mod">
        <pc:chgData name="Baltasar Vez de la Garza" userId="dd70a89b-7ddf-4cee-8265-bcd80cf430c6" providerId="ADAL" clId="{629505FA-9FF5-418C-9057-C6B3EFEC8043}" dt="2022-12-12T06:31:43.830" v="296" actId="14100"/>
        <pc:sldMkLst>
          <pc:docMk/>
          <pc:sldMk cId="3242550322" sldId="296"/>
        </pc:sldMkLst>
        <pc:spChg chg="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15" creationId="{FF5A1682-991A-A8FB-5C63-99E46C2AC1FB}"/>
          </ac:spMkLst>
        </pc:spChg>
        <pc:spChg chg="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17" creationId="{216FC14A-B0F4-D96D-D5C2-B368FEBA00BE}"/>
          </ac:spMkLst>
        </pc:spChg>
        <pc:spChg chg="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18" creationId="{22CB1F1E-D12A-275D-A9A6-0A32F34336A3}"/>
          </ac:spMkLst>
        </pc:spChg>
        <pc:spChg chg="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19" creationId="{10305492-F084-F6CD-6CBD-D50BFFB8A0C6}"/>
          </ac:spMkLst>
        </pc:spChg>
        <pc:spChg chg="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33" creationId="{96FBE8E4-CE78-88EB-D3ED-5E0291BACA19}"/>
          </ac:spMkLst>
        </pc:spChg>
        <pc:spChg chg="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34" creationId="{3788166E-A60F-0BF5-91E1-3244C04338D5}"/>
          </ac:spMkLst>
        </pc:spChg>
        <pc:spChg chg="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35" creationId="{8EBDA338-5A3B-69A0-C25D-02D87A0992AC}"/>
          </ac:spMkLst>
        </pc:spChg>
        <pc:spChg chg="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36" creationId="{C37415B5-D494-C9FD-8E33-A9B117DEB095}"/>
          </ac:spMkLst>
        </pc:spChg>
        <pc:spChg chg="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37" creationId="{DE079EAC-38E1-60AE-BB14-750E9A938AB8}"/>
          </ac:spMkLst>
        </pc:spChg>
        <pc:spChg chg="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38" creationId="{2031703A-C72A-12D3-9789-44CBD3415001}"/>
          </ac:spMkLst>
        </pc:spChg>
        <pc:spChg chg="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39" creationId="{477ABB93-8F64-196C-4C2F-D4C61A0EFD38}"/>
          </ac:spMkLst>
        </pc:spChg>
        <pc:spChg chg="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40" creationId="{F8E8CE64-C79E-3D8A-7D13-22AD90FC7A6D}"/>
          </ac:spMkLst>
        </pc:spChg>
        <pc:spChg chg="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41" creationId="{B458E663-C4FE-FD60-BB37-32A3041ECDD4}"/>
          </ac:spMkLst>
        </pc:spChg>
        <pc:spChg chg="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42" creationId="{4A32A6AE-8566-5FA8-666C-D1E35CE2397E}"/>
          </ac:spMkLst>
        </pc:spChg>
        <pc:spChg chg="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43" creationId="{E54B5CFA-124B-3678-ABF7-165CD61B8D60}"/>
          </ac:spMkLst>
        </pc:spChg>
        <pc:spChg chg="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44" creationId="{884ADA47-3F54-876B-8567-66A9897BDAC6}"/>
          </ac:spMkLst>
        </pc:spChg>
        <pc:spChg chg="mod">
          <ac:chgData name="Baltasar Vez de la Garza" userId="dd70a89b-7ddf-4cee-8265-bcd80cf430c6" providerId="ADAL" clId="{629505FA-9FF5-418C-9057-C6B3EFEC8043}" dt="2022-12-12T06:31:43.830" v="296" actId="14100"/>
          <ac:spMkLst>
            <pc:docMk/>
            <pc:sldMk cId="3242550322" sldId="296"/>
            <ac:spMk id="46" creationId="{88E71BF0-63D7-80F9-F3DB-B2B08618221E}"/>
          </ac:spMkLst>
        </pc:spChg>
        <pc:spChg chg="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47" creationId="{22D6A072-326B-A3AE-8993-CDCC43D6D738}"/>
          </ac:spMkLst>
        </pc:spChg>
        <pc:spChg chg="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48" creationId="{0F8BCE4D-E7C2-E906-A1CF-2A4192CFA4B2}"/>
          </ac:spMkLst>
        </pc:spChg>
        <pc:spChg chg="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49" creationId="{231D5FB8-333D-F303-5E13-6CA430067276}"/>
          </ac:spMkLst>
        </pc:spChg>
        <pc:spChg chg="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50" creationId="{F44B6215-5413-7539-D24E-2739EA7F0EA9}"/>
          </ac:spMkLst>
        </pc:spChg>
        <pc:spChg chg="add del">
          <ac:chgData name="Baltasar Vez de la Garza" userId="dd70a89b-7ddf-4cee-8265-bcd80cf430c6" providerId="ADAL" clId="{629505FA-9FF5-418C-9057-C6B3EFEC8043}" dt="2022-12-12T06:18:01.494" v="171" actId="478"/>
          <ac:spMkLst>
            <pc:docMk/>
            <pc:sldMk cId="3242550322" sldId="296"/>
            <ac:spMk id="54" creationId="{0D9A6F71-D9CC-993C-CA93-ED4772A1536A}"/>
          </ac:spMkLst>
        </pc:spChg>
        <pc:spChg chg="add 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55" creationId="{B72A8540-D818-0575-BFBE-26A768F3C80F}"/>
          </ac:spMkLst>
        </pc:spChg>
        <pc:spChg chg="add 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56" creationId="{8ABD6DB9-C5AA-1075-174C-87775004F6EB}"/>
          </ac:spMkLst>
        </pc:spChg>
        <pc:spChg chg="add 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57" creationId="{3284EE4F-46D0-5BDA-2B96-478FA4B9E55B}"/>
          </ac:spMkLst>
        </pc:spChg>
        <pc:spChg chg="add 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58" creationId="{D8AB1831-F40A-9409-9AFF-31C517CDC3F2}"/>
          </ac:spMkLst>
        </pc:spChg>
        <pc:spChg chg="add mod">
          <ac:chgData name="Baltasar Vez de la Garza" userId="dd70a89b-7ddf-4cee-8265-bcd80cf430c6" providerId="ADAL" clId="{629505FA-9FF5-418C-9057-C6B3EFEC8043}" dt="2022-12-12T06:31:06.135" v="293" actId="1076"/>
          <ac:spMkLst>
            <pc:docMk/>
            <pc:sldMk cId="3242550322" sldId="296"/>
            <ac:spMk id="59" creationId="{AD788C95-DF40-CE8A-3741-627197590F5B}"/>
          </ac:spMkLst>
        </pc:spChg>
        <pc:picChg chg="mod">
          <ac:chgData name="Baltasar Vez de la Garza" userId="dd70a89b-7ddf-4cee-8265-bcd80cf430c6" providerId="ADAL" clId="{629505FA-9FF5-418C-9057-C6B3EFEC8043}" dt="2022-12-12T06:31:19.063" v="295" actId="1076"/>
          <ac:picMkLst>
            <pc:docMk/>
            <pc:sldMk cId="3242550322" sldId="296"/>
            <ac:picMk id="45" creationId="{81A96CDA-3CEC-B8D0-5560-E218A431688D}"/>
          </ac:picMkLst>
        </pc:picChg>
        <pc:picChg chg="add del mod">
          <ac:chgData name="Baltasar Vez de la Garza" userId="dd70a89b-7ddf-4cee-8265-bcd80cf430c6" providerId="ADAL" clId="{629505FA-9FF5-418C-9057-C6B3EFEC8043}" dt="2022-12-12T06:18:00.203" v="170" actId="478"/>
          <ac:picMkLst>
            <pc:docMk/>
            <pc:sldMk cId="3242550322" sldId="296"/>
            <ac:picMk id="53" creationId="{A5FB7FEB-E4A1-86C9-E72A-DAA1E4490922}"/>
          </ac:picMkLst>
        </pc:picChg>
        <pc:picChg chg="mod">
          <ac:chgData name="Baltasar Vez de la Garza" userId="dd70a89b-7ddf-4cee-8265-bcd80cf430c6" providerId="ADAL" clId="{629505FA-9FF5-418C-9057-C6B3EFEC8043}" dt="2022-12-12T06:31:06.135" v="293" actId="1076"/>
          <ac:picMkLst>
            <pc:docMk/>
            <pc:sldMk cId="3242550322" sldId="296"/>
            <ac:picMk id="3082" creationId="{A7B513F4-A8DF-57F7-FA75-2B063C12B363}"/>
          </ac:picMkLst>
        </pc:picChg>
        <pc:picChg chg="mod">
          <ac:chgData name="Baltasar Vez de la Garza" userId="dd70a89b-7ddf-4cee-8265-bcd80cf430c6" providerId="ADAL" clId="{629505FA-9FF5-418C-9057-C6B3EFEC8043}" dt="2022-12-12T06:31:06.135" v="293" actId="1076"/>
          <ac:picMkLst>
            <pc:docMk/>
            <pc:sldMk cId="3242550322" sldId="296"/>
            <ac:picMk id="3084" creationId="{94C75FA0-C46C-7B6B-85D4-F775D1804167}"/>
          </ac:picMkLst>
        </pc:picChg>
        <pc:picChg chg="mod">
          <ac:chgData name="Baltasar Vez de la Garza" userId="dd70a89b-7ddf-4cee-8265-bcd80cf430c6" providerId="ADAL" clId="{629505FA-9FF5-418C-9057-C6B3EFEC8043}" dt="2022-12-12T06:31:06.135" v="293" actId="1076"/>
          <ac:picMkLst>
            <pc:docMk/>
            <pc:sldMk cId="3242550322" sldId="296"/>
            <ac:picMk id="3086" creationId="{F91C4BC5-9118-AFFB-4778-F9127F495F03}"/>
          </ac:picMkLst>
        </pc:picChg>
        <pc:picChg chg="mod">
          <ac:chgData name="Baltasar Vez de la Garza" userId="dd70a89b-7ddf-4cee-8265-bcd80cf430c6" providerId="ADAL" clId="{629505FA-9FF5-418C-9057-C6B3EFEC8043}" dt="2022-12-12T06:31:06.135" v="293" actId="1076"/>
          <ac:picMkLst>
            <pc:docMk/>
            <pc:sldMk cId="3242550322" sldId="296"/>
            <ac:picMk id="3088" creationId="{0E89B2EA-7EC8-6B4C-C865-2588C40613D5}"/>
          </ac:picMkLst>
        </pc:picChg>
        <pc:picChg chg="add mod">
          <ac:chgData name="Baltasar Vez de la Garza" userId="dd70a89b-7ddf-4cee-8265-bcd80cf430c6" providerId="ADAL" clId="{629505FA-9FF5-418C-9057-C6B3EFEC8043}" dt="2022-12-12T06:31:06.135" v="293" actId="1076"/>
          <ac:picMkLst>
            <pc:docMk/>
            <pc:sldMk cId="3242550322" sldId="296"/>
            <ac:picMk id="3090" creationId="{75E46822-558E-8B0C-9736-613961D8142D}"/>
          </ac:picMkLst>
        </pc:picChg>
      </pc:sldChg>
      <pc:sldChg chg="addSp delSp modSp mod">
        <pc:chgData name="Baltasar Vez de la Garza" userId="dd70a89b-7ddf-4cee-8265-bcd80cf430c6" providerId="ADAL" clId="{629505FA-9FF5-418C-9057-C6B3EFEC8043}" dt="2022-12-12T06:35:28.363" v="310" actId="1076"/>
        <pc:sldMkLst>
          <pc:docMk/>
          <pc:sldMk cId="1136997484" sldId="299"/>
        </pc:sldMkLst>
        <pc:spChg chg="mod">
          <ac:chgData name="Baltasar Vez de la Garza" userId="dd70a89b-7ddf-4cee-8265-bcd80cf430c6" providerId="ADAL" clId="{629505FA-9FF5-418C-9057-C6B3EFEC8043}" dt="2022-12-12T04:17:00.646" v="2" actId="2085"/>
          <ac:spMkLst>
            <pc:docMk/>
            <pc:sldMk cId="1136997484" sldId="299"/>
            <ac:spMk id="4" creationId="{EDEB2FE8-9FF0-2F6E-2775-DFE8E925FD56}"/>
          </ac:spMkLst>
        </pc:spChg>
        <pc:picChg chg="del">
          <ac:chgData name="Baltasar Vez de la Garza" userId="dd70a89b-7ddf-4cee-8265-bcd80cf430c6" providerId="ADAL" clId="{629505FA-9FF5-418C-9057-C6B3EFEC8043}" dt="2022-12-12T06:32:23.203" v="305" actId="478"/>
          <ac:picMkLst>
            <pc:docMk/>
            <pc:sldMk cId="1136997484" sldId="299"/>
            <ac:picMk id="6148" creationId="{FBDA46E0-0128-90F6-341F-2D897EE7C0E7}"/>
          </ac:picMkLst>
        </pc:picChg>
        <pc:picChg chg="add mod">
          <ac:chgData name="Baltasar Vez de la Garza" userId="dd70a89b-7ddf-4cee-8265-bcd80cf430c6" providerId="ADAL" clId="{629505FA-9FF5-418C-9057-C6B3EFEC8043}" dt="2022-12-12T06:35:28.363" v="310" actId="1076"/>
          <ac:picMkLst>
            <pc:docMk/>
            <pc:sldMk cId="1136997484" sldId="299"/>
            <ac:picMk id="6150" creationId="{5649C2C8-3A3D-5C35-E0CD-3CA99C2DC549}"/>
          </ac:picMkLst>
        </pc:picChg>
      </pc:sldChg>
      <pc:sldChg chg="add del setBg">
        <pc:chgData name="Baltasar Vez de la Garza" userId="dd70a89b-7ddf-4cee-8265-bcd80cf430c6" providerId="ADAL" clId="{629505FA-9FF5-418C-9057-C6B3EFEC8043}" dt="2022-12-12T04:16:44.672" v="1"/>
        <pc:sldMkLst>
          <pc:docMk/>
          <pc:sldMk cId="1149505103" sldId="30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57163" y="685800"/>
            <a:ext cx="654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80ed0b217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g80ed0b217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061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325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622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735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808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903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8072d2428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98072d2428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387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ed7eb645d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7ed7eb645d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ed7eb645d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7ed7eb645d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370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3526b96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53526b96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>
                <a:solidFill>
                  <a:schemeClr val="dk1"/>
                </a:solidFill>
              </a:rPr>
              <a:t>Bullet points</a:t>
            </a:r>
            <a:br>
              <a:rPr lang="es-MX" b="1">
                <a:solidFill>
                  <a:schemeClr val="dk1"/>
                </a:solidFill>
              </a:rPr>
            </a:br>
            <a:r>
              <a:rPr lang="es-MX" b="1">
                <a:solidFill>
                  <a:schemeClr val="dk1"/>
                </a:solidFill>
              </a:rPr>
              <a:t>colocar </a:t>
            </a:r>
            <a:r>
              <a:rPr lang="es-MX" b="1"/>
              <a:t>icono</a:t>
            </a:r>
            <a:r>
              <a:rPr lang="es-MX" b="1">
                <a:solidFill>
                  <a:schemeClr val="dk1"/>
                </a:solidFill>
              </a:rPr>
              <a:t> acorde al tema al lado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3526b96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53526b96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>
                <a:solidFill>
                  <a:schemeClr val="dk1"/>
                </a:solidFill>
              </a:rPr>
              <a:t>Bullet points</a:t>
            </a:r>
            <a:br>
              <a:rPr lang="es-MX" b="1">
                <a:solidFill>
                  <a:schemeClr val="dk1"/>
                </a:solidFill>
              </a:rPr>
            </a:br>
            <a:r>
              <a:rPr lang="es-MX" b="1">
                <a:solidFill>
                  <a:schemeClr val="dk1"/>
                </a:solidFill>
              </a:rPr>
              <a:t>colocar </a:t>
            </a:r>
            <a:r>
              <a:rPr lang="es-MX" b="1"/>
              <a:t>icono</a:t>
            </a:r>
            <a:r>
              <a:rPr lang="es-MX" b="1">
                <a:solidFill>
                  <a:schemeClr val="dk1"/>
                </a:solidFill>
              </a:rPr>
              <a:t> acorde al tema al lado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63575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8072d242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98072d242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534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533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515509" y="1146737"/>
            <a:ext cx="14091599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5496" y="4364902"/>
            <a:ext cx="14091599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515496" y="1703569"/>
            <a:ext cx="14091599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15496" y="4854816"/>
            <a:ext cx="14091599" cy="20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ctr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15496" y="3312575"/>
            <a:ext cx="1409159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7991917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515496" y="855693"/>
            <a:ext cx="4644000" cy="1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515496" y="2140156"/>
            <a:ext cx="4644000" cy="4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10785" y="693287"/>
            <a:ext cx="10531200" cy="6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7561263" y="-193"/>
            <a:ext cx="7561200" cy="79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439089" y="1899242"/>
            <a:ext cx="6690000" cy="22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439089" y="4317082"/>
            <a:ext cx="6690000" cy="19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169041" y="1115165"/>
            <a:ext cx="6345600" cy="56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515496" y="6515608"/>
            <a:ext cx="99210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marR="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Char char="●"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7.png"/><Relationship Id="rId10" Type="http://schemas.openxmlformats.org/officeDocument/2006/relationships/image" Target="../media/image44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numerentur.org/svm/" TargetMode="External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hyperlink" Target="https://www.tibco.com/reference-center/what-is-a-random-forest" TargetMode="Externa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nds-on.cloud/implementing-naive-bayes-classification-using-python/" TargetMode="External"/><Relationship Id="rId11" Type="http://schemas.openxmlformats.org/officeDocument/2006/relationships/hyperlink" Target="https://github.com/vappiah/Machine-Learning-Tutorials/blob/main/notebooks/evaluation/Compare%20Classsifiers%20using%20ROC%20Curves.ipynb" TargetMode="External"/><Relationship Id="rId5" Type="http://schemas.openxmlformats.org/officeDocument/2006/relationships/image" Target="../media/image33.png"/><Relationship Id="rId10" Type="http://schemas.openxmlformats.org/officeDocument/2006/relationships/hyperlink" Target="https://www.tibco.com/reference-center/what-is-logistic-regression" TargetMode="External"/><Relationship Id="rId4" Type="http://schemas.openxmlformats.org/officeDocument/2006/relationships/image" Target="../media/image32.png"/><Relationship Id="rId9" Type="http://schemas.openxmlformats.org/officeDocument/2006/relationships/hyperlink" Target="https://dlegorreta.wordpress.com/2015/08/14/suppor-vector-machine-maquina-de-soporte-de-vectores-en-python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7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12.jpg"/><Relationship Id="rId4" Type="http://schemas.openxmlformats.org/officeDocument/2006/relationships/image" Target="../media/image1.png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1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/>
        </p:nvSpPr>
        <p:spPr>
          <a:xfrm>
            <a:off x="1131994" y="3307387"/>
            <a:ext cx="12335649" cy="1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MX" sz="65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Proyecto Esfera de Cristal</a:t>
            </a:r>
            <a:endParaRPr sz="65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109172" y="4680169"/>
            <a:ext cx="64851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Dic 2022.</a:t>
            </a:r>
            <a:endParaRPr sz="3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138749" y="2599684"/>
            <a:ext cx="88149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s-MX" sz="2900" b="0" i="0" u="none" strike="noStrike" cap="none" dirty="0" err="1">
                <a:solidFill>
                  <a:srgbClr val="FF6A3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BEDU</a:t>
            </a:r>
            <a:r>
              <a:rPr lang="es-MX" sz="2900" dirty="0">
                <a:solidFill>
                  <a:srgbClr val="FF6A3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Machine </a:t>
            </a:r>
            <a:r>
              <a:rPr lang="es-MX" sz="2900" dirty="0" err="1">
                <a:solidFill>
                  <a:srgbClr val="FF6A3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Learning</a:t>
            </a:r>
            <a:endParaRPr sz="2900" b="0" i="0" u="none" strike="noStrike" cap="none" dirty="0">
              <a:solidFill>
                <a:srgbClr val="FF6A3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7160" y="4925971"/>
            <a:ext cx="182144" cy="2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22421" y="548056"/>
            <a:ext cx="2784400" cy="1481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3"/>
          <p:cNvCxnSpPr/>
          <p:nvPr/>
        </p:nvCxnSpPr>
        <p:spPr>
          <a:xfrm>
            <a:off x="1298678" y="4648152"/>
            <a:ext cx="2896800" cy="0"/>
          </a:xfrm>
          <a:prstGeom prst="straightConnector1">
            <a:avLst/>
          </a:prstGeom>
          <a:noFill/>
          <a:ln w="28575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Google Shape;419;p40">
            <a:extLst>
              <a:ext uri="{FF2B5EF4-FFF2-40B4-BE49-F238E27FC236}">
                <a16:creationId xmlns:a16="http://schemas.microsoft.com/office/drawing/2014/main" id="{DA280919-A251-6C2D-90C3-E8AE59C271F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9270" y="6123912"/>
            <a:ext cx="2634125" cy="1097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76BF9EA-6453-BD62-91E7-25279D998EFD}"/>
              </a:ext>
            </a:extLst>
          </p:cNvPr>
          <p:cNvCxnSpPr/>
          <p:nvPr/>
        </p:nvCxnSpPr>
        <p:spPr>
          <a:xfrm>
            <a:off x="4059289" y="6004220"/>
            <a:ext cx="0" cy="1494251"/>
          </a:xfrm>
          <a:prstGeom prst="line">
            <a:avLst/>
          </a:prstGeom>
          <a:ln w="28575">
            <a:solidFill>
              <a:srgbClr val="ED6A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56BB761-A51A-7D2E-F2A1-4E0DABBC0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956" y="6047805"/>
            <a:ext cx="1251937" cy="1249763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C35B6571-BE96-8240-6FA4-0717318DD7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60261" y="6018995"/>
            <a:ext cx="1307382" cy="1307382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BBFA88E-CC32-72D9-EB44-1353983836F6}"/>
              </a:ext>
            </a:extLst>
          </p:cNvPr>
          <p:cNvCxnSpPr/>
          <p:nvPr/>
        </p:nvCxnSpPr>
        <p:spPr>
          <a:xfrm>
            <a:off x="7050844" y="6004220"/>
            <a:ext cx="0" cy="1494251"/>
          </a:xfrm>
          <a:prstGeom prst="line">
            <a:avLst/>
          </a:prstGeom>
          <a:ln w="28575">
            <a:solidFill>
              <a:srgbClr val="ED6A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91A454BC-789B-5994-3AD2-C9167CDE9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175" y="6351295"/>
            <a:ext cx="37719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A726608-DD44-1323-5C28-85FA7D3D5C9C}"/>
              </a:ext>
            </a:extLst>
          </p:cNvPr>
          <p:cNvCxnSpPr/>
          <p:nvPr/>
        </p:nvCxnSpPr>
        <p:spPr>
          <a:xfrm>
            <a:off x="11531405" y="6004220"/>
            <a:ext cx="0" cy="1494251"/>
          </a:xfrm>
          <a:prstGeom prst="line">
            <a:avLst/>
          </a:prstGeom>
          <a:ln w="28575">
            <a:solidFill>
              <a:srgbClr val="ED6A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Visualización Avanzada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E72D104-8077-FD09-8DEC-E04C5D939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329" y="1372791"/>
            <a:ext cx="4977860" cy="517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8D93AF4-5D06-610F-12D8-3CF149CF9A64}"/>
              </a:ext>
            </a:extLst>
          </p:cNvPr>
          <p:cNvSpPr txBox="1"/>
          <p:nvPr/>
        </p:nvSpPr>
        <p:spPr>
          <a:xfrm>
            <a:off x="1200720" y="6737426"/>
            <a:ext cx="126172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Podemos notar que las personas que tienen mayores ingresos y por ende que tienen más gastos son las que tienden a aceptar el crédito personal </a:t>
            </a:r>
          </a:p>
        </p:txBody>
      </p:sp>
    </p:spTree>
    <p:extLst>
      <p:ext uri="{BB962C8B-B14F-4D97-AF65-F5344CB8AC3E}">
        <p14:creationId xmlns:p14="http://schemas.microsoft.com/office/powerpoint/2010/main" val="184976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Correlación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4654AC-2F30-CA1B-6E07-75D613D01D57}"/>
              </a:ext>
            </a:extLst>
          </p:cNvPr>
          <p:cNvSpPr txBox="1"/>
          <p:nvPr/>
        </p:nvSpPr>
        <p:spPr>
          <a:xfrm>
            <a:off x="1531386" y="5119505"/>
            <a:ext cx="4045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Ingreso vs Crédito Personal 0.5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E346D1-3F47-A6FB-56A1-49CA500B6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32" y="414450"/>
            <a:ext cx="7963537" cy="750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8BC72D63-EDEE-3F97-9268-133D899A73C1}"/>
              </a:ext>
            </a:extLst>
          </p:cNvPr>
          <p:cNvCxnSpPr>
            <a:cxnSpLocks/>
          </p:cNvCxnSpPr>
          <p:nvPr/>
        </p:nvCxnSpPr>
        <p:spPr>
          <a:xfrm>
            <a:off x="4193177" y="5293434"/>
            <a:ext cx="42650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B228AC7-9A4C-A626-585D-D34CEEDF2282}"/>
              </a:ext>
            </a:extLst>
          </p:cNvPr>
          <p:cNvCxnSpPr>
            <a:cxnSpLocks/>
          </p:cNvCxnSpPr>
          <p:nvPr/>
        </p:nvCxnSpPr>
        <p:spPr>
          <a:xfrm>
            <a:off x="4193177" y="5563057"/>
            <a:ext cx="558424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AC45B00-A9FC-FB40-C77F-C642E88AC172}"/>
              </a:ext>
            </a:extLst>
          </p:cNvPr>
          <p:cNvCxnSpPr>
            <a:cxnSpLocks/>
          </p:cNvCxnSpPr>
          <p:nvPr/>
        </p:nvCxnSpPr>
        <p:spPr>
          <a:xfrm>
            <a:off x="4193177" y="5829215"/>
            <a:ext cx="60152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1DB1A7DE-7AFF-CA4F-4CEA-C519E561493F}"/>
              </a:ext>
            </a:extLst>
          </p:cNvPr>
          <p:cNvCxnSpPr>
            <a:cxnSpLocks/>
          </p:cNvCxnSpPr>
          <p:nvPr/>
        </p:nvCxnSpPr>
        <p:spPr>
          <a:xfrm>
            <a:off x="4193177" y="6098838"/>
            <a:ext cx="64652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0B598A2-EED8-16B9-DCA8-E552B956E86E}"/>
              </a:ext>
            </a:extLst>
          </p:cNvPr>
          <p:cNvCxnSpPr>
            <a:cxnSpLocks/>
          </p:cNvCxnSpPr>
          <p:nvPr/>
        </p:nvCxnSpPr>
        <p:spPr>
          <a:xfrm>
            <a:off x="8458200" y="5165252"/>
            <a:ext cx="0" cy="128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FEF7912-508E-88FA-EDCC-54954EE4F634}"/>
              </a:ext>
            </a:extLst>
          </p:cNvPr>
          <p:cNvCxnSpPr>
            <a:cxnSpLocks/>
          </p:cNvCxnSpPr>
          <p:nvPr/>
        </p:nvCxnSpPr>
        <p:spPr>
          <a:xfrm>
            <a:off x="9777421" y="5165252"/>
            <a:ext cx="0" cy="39780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6CBEB50-38C0-DC2C-A8A4-A27922DC22E5}"/>
              </a:ext>
            </a:extLst>
          </p:cNvPr>
          <p:cNvCxnSpPr>
            <a:cxnSpLocks/>
          </p:cNvCxnSpPr>
          <p:nvPr/>
        </p:nvCxnSpPr>
        <p:spPr>
          <a:xfrm>
            <a:off x="10208419" y="5165252"/>
            <a:ext cx="0" cy="663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A321B7B1-F6AB-A80C-541C-4106B7C46216}"/>
              </a:ext>
            </a:extLst>
          </p:cNvPr>
          <p:cNvCxnSpPr>
            <a:cxnSpLocks/>
          </p:cNvCxnSpPr>
          <p:nvPr/>
        </p:nvCxnSpPr>
        <p:spPr>
          <a:xfrm>
            <a:off x="10658475" y="5165250"/>
            <a:ext cx="0" cy="93358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86FDB41-21E0-081F-4264-EA76F1BEAA03}"/>
              </a:ext>
            </a:extLst>
          </p:cNvPr>
          <p:cNvSpPr/>
          <p:nvPr/>
        </p:nvSpPr>
        <p:spPr>
          <a:xfrm>
            <a:off x="8232775" y="4708917"/>
            <a:ext cx="425450" cy="456335"/>
          </a:xfrm>
          <a:prstGeom prst="rect">
            <a:avLst/>
          </a:prstGeom>
          <a:noFill/>
          <a:ln>
            <a:solidFill>
              <a:srgbClr val="FEA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D59B2D2-5ABF-D97E-5A75-AAF3803F5EAE}"/>
              </a:ext>
            </a:extLst>
          </p:cNvPr>
          <p:cNvSpPr/>
          <p:nvPr/>
        </p:nvSpPr>
        <p:spPr>
          <a:xfrm>
            <a:off x="9532937" y="4737033"/>
            <a:ext cx="425450" cy="4282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75AAF12F-9882-BE0E-7A32-FDC9B471B71F}"/>
              </a:ext>
            </a:extLst>
          </p:cNvPr>
          <p:cNvSpPr/>
          <p:nvPr/>
        </p:nvSpPr>
        <p:spPr>
          <a:xfrm>
            <a:off x="9977445" y="4737033"/>
            <a:ext cx="425450" cy="428219"/>
          </a:xfrm>
          <a:prstGeom prst="rect">
            <a:avLst/>
          </a:prstGeom>
          <a:noFill/>
          <a:ln>
            <a:solidFill>
              <a:srgbClr val="FEA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21114998-C706-B30B-A1DC-C018934F164C}"/>
              </a:ext>
            </a:extLst>
          </p:cNvPr>
          <p:cNvSpPr/>
          <p:nvPr/>
        </p:nvSpPr>
        <p:spPr>
          <a:xfrm>
            <a:off x="10415990" y="4737033"/>
            <a:ext cx="425450" cy="4282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1FE9AFA8-0757-36C1-3D8C-1919705EE48E}"/>
              </a:ext>
            </a:extLst>
          </p:cNvPr>
          <p:cNvSpPr txBox="1"/>
          <p:nvPr/>
        </p:nvSpPr>
        <p:spPr>
          <a:xfrm>
            <a:off x="1544449" y="5429469"/>
            <a:ext cx="4045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Gastos vs Crédito Personal 0.3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62A9A46A-19D8-5534-B9D1-255220D9863F}"/>
              </a:ext>
            </a:extLst>
          </p:cNvPr>
          <p:cNvSpPr txBox="1"/>
          <p:nvPr/>
        </p:nvSpPr>
        <p:spPr>
          <a:xfrm>
            <a:off x="1287098" y="5692392"/>
            <a:ext cx="4045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Educación vs Crédito Personal 0.1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2C09244-8A11-BA75-0DFE-E9134178E6C0}"/>
              </a:ext>
            </a:extLst>
          </p:cNvPr>
          <p:cNvSpPr txBox="1"/>
          <p:nvPr/>
        </p:nvSpPr>
        <p:spPr>
          <a:xfrm>
            <a:off x="1415774" y="5968899"/>
            <a:ext cx="4045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dirty="0">
                <a:solidFill>
                  <a:srgbClr val="212121"/>
                </a:solidFill>
                <a:latin typeface="Roboto" panose="02000000000000000000" pitchFamily="2" charset="0"/>
              </a:rPr>
              <a:t>Hipoteca</a:t>
            </a:r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vs Crédito Personal 0.1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1353354F-78CA-6F5D-56DB-324C54E90E4B}"/>
              </a:ext>
            </a:extLst>
          </p:cNvPr>
          <p:cNvSpPr/>
          <p:nvPr/>
        </p:nvSpPr>
        <p:spPr>
          <a:xfrm>
            <a:off x="8232775" y="3323888"/>
            <a:ext cx="425450" cy="45633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2E01ED3F-5DA0-5DAD-744B-B0C59CBDD9D1}"/>
              </a:ext>
            </a:extLst>
          </p:cNvPr>
          <p:cNvCxnSpPr>
            <a:cxnSpLocks/>
          </p:cNvCxnSpPr>
          <p:nvPr/>
        </p:nvCxnSpPr>
        <p:spPr>
          <a:xfrm>
            <a:off x="4193177" y="3917268"/>
            <a:ext cx="42650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A1A3DDEE-8E8C-6F0C-2BBF-05DF0B1EC38E}"/>
              </a:ext>
            </a:extLst>
          </p:cNvPr>
          <p:cNvCxnSpPr>
            <a:cxnSpLocks/>
          </p:cNvCxnSpPr>
          <p:nvPr/>
        </p:nvCxnSpPr>
        <p:spPr>
          <a:xfrm>
            <a:off x="8458200" y="3789086"/>
            <a:ext cx="0" cy="1281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A1718A7-30CA-ACEA-F19E-233B13F03030}"/>
              </a:ext>
            </a:extLst>
          </p:cNvPr>
          <p:cNvSpPr txBox="1"/>
          <p:nvPr/>
        </p:nvSpPr>
        <p:spPr>
          <a:xfrm>
            <a:off x="2064167" y="3766423"/>
            <a:ext cx="4045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dirty="0">
                <a:solidFill>
                  <a:srgbClr val="212121"/>
                </a:solidFill>
                <a:latin typeface="Roboto" panose="02000000000000000000" pitchFamily="2" charset="0"/>
              </a:rPr>
              <a:t>Gastos</a:t>
            </a:r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vs Ingresos 0.65</a:t>
            </a:r>
          </a:p>
        </p:txBody>
      </p:sp>
    </p:spTree>
    <p:extLst>
      <p:ext uri="{BB962C8B-B14F-4D97-AF65-F5344CB8AC3E}">
        <p14:creationId xmlns:p14="http://schemas.microsoft.com/office/powerpoint/2010/main" val="1233312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Uso de Machine </a:t>
            </a:r>
            <a:r>
              <a:rPr lang="es-MX" sz="4000" dirty="0" err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endParaRPr lang="es-MX" sz="4000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Naive Bayes Classifier. Naive Bayes Classifier is a… | by Jagandeep Singh |  Medium">
            <a:extLst>
              <a:ext uri="{FF2B5EF4-FFF2-40B4-BE49-F238E27FC236}">
                <a16:creationId xmlns:a16="http://schemas.microsoft.com/office/drawing/2014/main" id="{04F670F4-6E0E-D604-8F82-16C3653A9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43" y="2195007"/>
            <a:ext cx="3524966" cy="169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E2927EF-45D0-AD5A-202D-1E981E6B27CA}"/>
              </a:ext>
            </a:extLst>
          </p:cNvPr>
          <p:cNvSpPr txBox="1"/>
          <p:nvPr/>
        </p:nvSpPr>
        <p:spPr>
          <a:xfrm>
            <a:off x="2140722" y="1536885"/>
            <a:ext cx="19181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Naive Bayes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D317E39-47A2-27A7-B6AC-82AD00234B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358" r="68731" b="8910"/>
          <a:stretch/>
        </p:blipFill>
        <p:spPr>
          <a:xfrm>
            <a:off x="5966721" y="1875707"/>
            <a:ext cx="2876833" cy="18560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97D3160-9ED1-14DF-AD59-AF4A36E0EF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01" t="45606" r="70458" b="9217"/>
          <a:stretch/>
        </p:blipFill>
        <p:spPr>
          <a:xfrm>
            <a:off x="9952098" y="2143949"/>
            <a:ext cx="3577726" cy="1656634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6DFA99B-9578-7E83-584E-0D4B5EA1F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868" y="5135517"/>
            <a:ext cx="2716990" cy="2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708468B-84D6-324B-AB35-1243BE174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3" t="3699" r="7421" b="51465"/>
          <a:stretch/>
        </p:blipFill>
        <p:spPr bwMode="auto">
          <a:xfrm>
            <a:off x="8047095" y="4996640"/>
            <a:ext cx="3092333" cy="263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9DFC3C0-B0C0-380A-D9D0-B1694104798D}"/>
              </a:ext>
            </a:extLst>
          </p:cNvPr>
          <p:cNvSpPr txBox="1"/>
          <p:nvPr/>
        </p:nvSpPr>
        <p:spPr>
          <a:xfrm>
            <a:off x="10435948" y="1380158"/>
            <a:ext cx="2806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Regresión Logística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F94F351-67D5-2500-75B6-45B5812E9867}"/>
              </a:ext>
            </a:extLst>
          </p:cNvPr>
          <p:cNvSpPr txBox="1"/>
          <p:nvPr/>
        </p:nvSpPr>
        <p:spPr>
          <a:xfrm>
            <a:off x="3403570" y="4476344"/>
            <a:ext cx="44108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000" b="1" dirty="0">
                <a:solidFill>
                  <a:srgbClr val="212121"/>
                </a:solidFill>
                <a:latin typeface="Roboto" panose="02000000000000000000" pitchFamily="2" charset="0"/>
              </a:rPr>
              <a:t>Máquina de soporte vectorial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EE313B4-F1A1-4D91-12C1-7BA7CDB49986}"/>
              </a:ext>
            </a:extLst>
          </p:cNvPr>
          <p:cNvSpPr txBox="1"/>
          <p:nvPr/>
        </p:nvSpPr>
        <p:spPr>
          <a:xfrm>
            <a:off x="7780957" y="4390643"/>
            <a:ext cx="35447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Máquina de Soporte vectorial Lineal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26727C4-FCE0-1F48-2F7E-45AB135EBF4C}"/>
              </a:ext>
            </a:extLst>
          </p:cNvPr>
          <p:cNvSpPr txBox="1"/>
          <p:nvPr/>
        </p:nvSpPr>
        <p:spPr>
          <a:xfrm>
            <a:off x="6480512" y="1381831"/>
            <a:ext cx="2057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000" b="1" dirty="0">
                <a:solidFill>
                  <a:srgbClr val="212121"/>
                </a:solidFill>
                <a:latin typeface="Roboto" panose="02000000000000000000" pitchFamily="2" charset="0"/>
              </a:rPr>
              <a:t>Random Forest</a:t>
            </a:r>
          </a:p>
        </p:txBody>
      </p:sp>
      <p:cxnSp>
        <p:nvCxnSpPr>
          <p:cNvPr id="2" name="Google Shape;300;p33">
            <a:extLst>
              <a:ext uri="{FF2B5EF4-FFF2-40B4-BE49-F238E27FC236}">
                <a16:creationId xmlns:a16="http://schemas.microsoft.com/office/drawing/2014/main" id="{5211EA93-8659-8BB9-39C7-2162A0682868}"/>
              </a:ext>
            </a:extLst>
          </p:cNvPr>
          <p:cNvCxnSpPr>
            <a:cxnSpLocks/>
          </p:cNvCxnSpPr>
          <p:nvPr/>
        </p:nvCxnSpPr>
        <p:spPr>
          <a:xfrm flipV="1">
            <a:off x="1184340" y="4129915"/>
            <a:ext cx="12792917" cy="35425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" name="Google Shape;300;p33">
            <a:extLst>
              <a:ext uri="{FF2B5EF4-FFF2-40B4-BE49-F238E27FC236}">
                <a16:creationId xmlns:a16="http://schemas.microsoft.com/office/drawing/2014/main" id="{95C5C3DE-A19C-43A6-B944-C1C81FE53445}"/>
              </a:ext>
            </a:extLst>
          </p:cNvPr>
          <p:cNvCxnSpPr>
            <a:cxnSpLocks/>
          </p:cNvCxnSpPr>
          <p:nvPr/>
        </p:nvCxnSpPr>
        <p:spPr>
          <a:xfrm>
            <a:off x="7358627" y="4165340"/>
            <a:ext cx="0" cy="3424779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300;p33">
            <a:extLst>
              <a:ext uri="{FF2B5EF4-FFF2-40B4-BE49-F238E27FC236}">
                <a16:creationId xmlns:a16="http://schemas.microsoft.com/office/drawing/2014/main" id="{63AE8514-5962-C94C-95F1-E36B9AC0B4DD}"/>
              </a:ext>
            </a:extLst>
          </p:cNvPr>
          <p:cNvCxnSpPr>
            <a:cxnSpLocks/>
          </p:cNvCxnSpPr>
          <p:nvPr/>
        </p:nvCxnSpPr>
        <p:spPr>
          <a:xfrm>
            <a:off x="5326627" y="1451675"/>
            <a:ext cx="0" cy="2713665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300;p33">
            <a:extLst>
              <a:ext uri="{FF2B5EF4-FFF2-40B4-BE49-F238E27FC236}">
                <a16:creationId xmlns:a16="http://schemas.microsoft.com/office/drawing/2014/main" id="{0A1671C5-BD3E-7338-12E8-9C026DB20FF1}"/>
              </a:ext>
            </a:extLst>
          </p:cNvPr>
          <p:cNvCxnSpPr>
            <a:cxnSpLocks/>
          </p:cNvCxnSpPr>
          <p:nvPr/>
        </p:nvCxnSpPr>
        <p:spPr>
          <a:xfrm>
            <a:off x="9415301" y="1451675"/>
            <a:ext cx="0" cy="2678240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7194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3337638" y="395147"/>
            <a:ext cx="8164074" cy="170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Esferas de cristal a tu medida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(Guerra de Clasificadores)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46024" y="594650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64;p42">
            <a:extLst>
              <a:ext uri="{FF2B5EF4-FFF2-40B4-BE49-F238E27FC236}">
                <a16:creationId xmlns:a16="http://schemas.microsoft.com/office/drawing/2014/main" id="{C650F888-2C91-E13D-F907-F000DDC0EB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93146" y="6015660"/>
            <a:ext cx="912368" cy="10114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a 3">
            <a:extLst>
              <a:ext uri="{FF2B5EF4-FFF2-40B4-BE49-F238E27FC236}">
                <a16:creationId xmlns:a16="http://schemas.microsoft.com/office/drawing/2014/main" id="{6EAC332E-8B3A-242F-AF25-2C2E58656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543096"/>
              </p:ext>
            </p:extLst>
          </p:nvPr>
        </p:nvGraphicFramePr>
        <p:xfrm>
          <a:off x="803300" y="2444482"/>
          <a:ext cx="12932344" cy="3393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0567">
                  <a:extLst>
                    <a:ext uri="{9D8B030D-6E8A-4147-A177-3AD203B41FA5}">
                      <a16:colId xmlns:a16="http://schemas.microsoft.com/office/drawing/2014/main" val="1660052714"/>
                    </a:ext>
                  </a:extLst>
                </a:gridCol>
                <a:gridCol w="1687076">
                  <a:extLst>
                    <a:ext uri="{9D8B030D-6E8A-4147-A177-3AD203B41FA5}">
                      <a16:colId xmlns:a16="http://schemas.microsoft.com/office/drawing/2014/main" val="887889090"/>
                    </a:ext>
                  </a:extLst>
                </a:gridCol>
                <a:gridCol w="1866588">
                  <a:extLst>
                    <a:ext uri="{9D8B030D-6E8A-4147-A177-3AD203B41FA5}">
                      <a16:colId xmlns:a16="http://schemas.microsoft.com/office/drawing/2014/main" val="196092349"/>
                    </a:ext>
                  </a:extLst>
                </a:gridCol>
                <a:gridCol w="2769953">
                  <a:extLst>
                    <a:ext uri="{9D8B030D-6E8A-4147-A177-3AD203B41FA5}">
                      <a16:colId xmlns:a16="http://schemas.microsoft.com/office/drawing/2014/main" val="376600914"/>
                    </a:ext>
                  </a:extLst>
                </a:gridCol>
                <a:gridCol w="2882577">
                  <a:extLst>
                    <a:ext uri="{9D8B030D-6E8A-4147-A177-3AD203B41FA5}">
                      <a16:colId xmlns:a16="http://schemas.microsoft.com/office/drawing/2014/main" val="1600873328"/>
                    </a:ext>
                  </a:extLst>
                </a:gridCol>
                <a:gridCol w="1955583">
                  <a:extLst>
                    <a:ext uri="{9D8B030D-6E8A-4147-A177-3AD203B41FA5}">
                      <a16:colId xmlns:a16="http://schemas.microsoft.com/office/drawing/2014/main" val="2277989476"/>
                    </a:ext>
                  </a:extLst>
                </a:gridCol>
              </a:tblGrid>
              <a:tr h="1090637">
                <a:tc>
                  <a:txBody>
                    <a:bodyPr/>
                    <a:lstStyle/>
                    <a:p>
                      <a:endParaRPr lang="es-MX" sz="2000" dirty="0">
                        <a:solidFill>
                          <a:schemeClr val="bg1"/>
                        </a:solidFill>
                      </a:endParaRPr>
                    </a:p>
                  </a:txBody>
                  <a:tcPr marL="127997" marR="127997" marT="63998" marB="63998" anchor="ctr">
                    <a:solidFill>
                      <a:srgbClr val="ED6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800" dirty="0">
                          <a:solidFill>
                            <a:schemeClr val="bg1"/>
                          </a:solidFill>
                        </a:rPr>
                        <a:t>Regresión Logística</a:t>
                      </a:r>
                    </a:p>
                  </a:txBody>
                  <a:tcPr marL="127997" marR="127997" marT="63998" marB="63998" anchor="ctr">
                    <a:solidFill>
                      <a:srgbClr val="ED6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800" dirty="0">
                          <a:solidFill>
                            <a:schemeClr val="bg1"/>
                          </a:solidFill>
                        </a:rPr>
                        <a:t>Naive Bayes</a:t>
                      </a:r>
                    </a:p>
                  </a:txBody>
                  <a:tcPr marL="127997" marR="127997" marT="63998" marB="63998" anchor="ctr">
                    <a:solidFill>
                      <a:srgbClr val="ED6A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>
                          <a:solidFill>
                            <a:schemeClr val="bg1"/>
                          </a:solidFill>
                        </a:rPr>
                        <a:t>Máquina de soporte Vectorial  (SVC)</a:t>
                      </a:r>
                    </a:p>
                  </a:txBody>
                  <a:tcPr marL="127997" marR="127997" marT="63998" marB="63998" anchor="ctr">
                    <a:solidFill>
                      <a:srgbClr val="ED6A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>
                          <a:solidFill>
                            <a:schemeClr val="bg1"/>
                          </a:solidFill>
                        </a:rPr>
                        <a:t>Máquina de soporte Vectorial lineal (Linear SVC) </a:t>
                      </a:r>
                    </a:p>
                  </a:txBody>
                  <a:tcPr marL="127997" marR="127997" marT="63998" marB="63998" anchor="ctr">
                    <a:solidFill>
                      <a:srgbClr val="ED6A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>
                          <a:solidFill>
                            <a:schemeClr val="bg1"/>
                          </a:solidFill>
                        </a:rPr>
                        <a:t>Random Forest</a:t>
                      </a:r>
                    </a:p>
                  </a:txBody>
                  <a:tcPr marL="127997" marR="127997" marT="63998" marB="63998" anchor="ctr">
                    <a:solidFill>
                      <a:srgbClr val="ED6A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75357"/>
                  </a:ext>
                </a:extLst>
              </a:tr>
              <a:tr h="767556">
                <a:tc>
                  <a:txBody>
                    <a:bodyPr/>
                    <a:lstStyle/>
                    <a:p>
                      <a:r>
                        <a:rPr lang="es-MX" sz="2000" dirty="0"/>
                        <a:t>Precisión</a:t>
                      </a:r>
                    </a:p>
                  </a:txBody>
                  <a:tcPr marL="127997" marR="127997" marT="63998" marB="639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94%</a:t>
                      </a:r>
                    </a:p>
                  </a:txBody>
                  <a:tcPr marL="127997" marR="127997" marT="63998" marB="639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89.1 %</a:t>
                      </a:r>
                    </a:p>
                  </a:txBody>
                  <a:tcPr marL="127997" marR="127997" marT="63998" marB="639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90.0 %</a:t>
                      </a:r>
                    </a:p>
                  </a:txBody>
                  <a:tcPr marL="127997" marR="127997" marT="63998" marB="639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95.4 %</a:t>
                      </a:r>
                    </a:p>
                  </a:txBody>
                  <a:tcPr marL="127997" marR="127997" marT="63998" marB="639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98.6 %</a:t>
                      </a:r>
                    </a:p>
                  </a:txBody>
                  <a:tcPr marL="127997" marR="127997" marT="63998" marB="639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21488"/>
                  </a:ext>
                </a:extLst>
              </a:tr>
              <a:tr h="767556">
                <a:tc>
                  <a:txBody>
                    <a:bodyPr/>
                    <a:lstStyle/>
                    <a:p>
                      <a:r>
                        <a:rPr lang="es-MX" sz="2000" dirty="0"/>
                        <a:t>Sensibilidad</a:t>
                      </a:r>
                    </a:p>
                  </a:txBody>
                  <a:tcPr marL="127997" marR="127997" marT="63998" marB="639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60.8%</a:t>
                      </a:r>
                    </a:p>
                  </a:txBody>
                  <a:tcPr marL="127997" marR="127997" marT="63998" marB="639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60.8 %</a:t>
                      </a:r>
                    </a:p>
                  </a:txBody>
                  <a:tcPr marL="127997" marR="127997" marT="63998" marB="639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0.0 %</a:t>
                      </a:r>
                    </a:p>
                  </a:txBody>
                  <a:tcPr marL="127997" marR="127997" marT="63998" marB="639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62.8 %</a:t>
                      </a:r>
                    </a:p>
                  </a:txBody>
                  <a:tcPr marL="127997" marR="127997" marT="63998" marB="639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89.5 %</a:t>
                      </a:r>
                    </a:p>
                  </a:txBody>
                  <a:tcPr marL="127997" marR="127997" marT="63998" marB="639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183598"/>
                  </a:ext>
                </a:extLst>
              </a:tr>
              <a:tr h="767556">
                <a:tc>
                  <a:txBody>
                    <a:bodyPr/>
                    <a:lstStyle/>
                    <a:p>
                      <a:r>
                        <a:rPr lang="es-MX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Especificidad</a:t>
                      </a:r>
                      <a:endParaRPr lang="es-MX" sz="2000" dirty="0"/>
                    </a:p>
                  </a:txBody>
                  <a:tcPr marL="127997" marR="127997" marT="63998" marB="639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97.9</a:t>
                      </a:r>
                    </a:p>
                  </a:txBody>
                  <a:tcPr marL="127997" marR="127997" marT="63998" marB="639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92.2 %</a:t>
                      </a:r>
                    </a:p>
                  </a:txBody>
                  <a:tcPr marL="127997" marR="127997" marT="63998" marB="639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100.0 % </a:t>
                      </a:r>
                    </a:p>
                  </a:txBody>
                  <a:tcPr marL="127997" marR="127997" marT="63998" marB="639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99.0 %</a:t>
                      </a:r>
                    </a:p>
                  </a:txBody>
                  <a:tcPr marL="127997" marR="127997" marT="63998" marB="639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99.6 %</a:t>
                      </a:r>
                    </a:p>
                  </a:txBody>
                  <a:tcPr marL="127997" marR="127997" marT="63998" marB="639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44987"/>
                  </a:ext>
                </a:extLst>
              </a:tr>
            </a:tbl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14F57032-A612-0817-AF87-C3FD57C4AE28}"/>
              </a:ext>
            </a:extLst>
          </p:cNvPr>
          <p:cNvSpPr/>
          <p:nvPr/>
        </p:nvSpPr>
        <p:spPr>
          <a:xfrm>
            <a:off x="11785600" y="2444482"/>
            <a:ext cx="1927461" cy="476053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418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0" name="Picture 18">
            <a:extLst>
              <a:ext uri="{FF2B5EF4-FFF2-40B4-BE49-F238E27FC236}">
                <a16:creationId xmlns:a16="http://schemas.microsoft.com/office/drawing/2014/main" id="{75E46822-558E-8B0C-9736-613961D81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4" r="15895" b="10465"/>
          <a:stretch/>
        </p:blipFill>
        <p:spPr bwMode="auto">
          <a:xfrm>
            <a:off x="408189" y="2829837"/>
            <a:ext cx="2615217" cy="233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0E89B2EA-7EC8-6B4C-C865-2588C4061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8" r="15644" b="10340"/>
          <a:stretch/>
        </p:blipFill>
        <p:spPr bwMode="auto">
          <a:xfrm>
            <a:off x="11404480" y="2869272"/>
            <a:ext cx="2525985" cy="228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F91C4BC5-9118-AFFB-4778-F9127F495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0" r="16076" b="10393"/>
          <a:stretch/>
        </p:blipFill>
        <p:spPr bwMode="auto">
          <a:xfrm>
            <a:off x="8655045" y="2878048"/>
            <a:ext cx="2525985" cy="228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Google Shape;114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6" name="Google Shape;116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pág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o tema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7B513F4-A8DF-57F7-FA75-2B063C12B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8" r="15116" b="9910"/>
          <a:stretch/>
        </p:blipFill>
        <p:spPr bwMode="auto">
          <a:xfrm>
            <a:off x="3191239" y="2840076"/>
            <a:ext cx="2571416" cy="231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94C75FA0-C46C-7B6B-85D4-F775D1804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r="14617" b="8837"/>
          <a:stretch/>
        </p:blipFill>
        <p:spPr bwMode="auto">
          <a:xfrm>
            <a:off x="5931134" y="2831680"/>
            <a:ext cx="2626536" cy="236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F5A1682-991A-A8FB-5C63-99E46C2AC1FB}"/>
              </a:ext>
            </a:extLst>
          </p:cNvPr>
          <p:cNvSpPr txBox="1"/>
          <p:nvPr/>
        </p:nvSpPr>
        <p:spPr>
          <a:xfrm>
            <a:off x="3232545" y="3699895"/>
            <a:ext cx="1280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Verdaderos Negativos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6FC14A-B0F4-D96D-D5C2-B368FEBA00BE}"/>
              </a:ext>
            </a:extLst>
          </p:cNvPr>
          <p:cNvSpPr txBox="1"/>
          <p:nvPr/>
        </p:nvSpPr>
        <p:spPr>
          <a:xfrm>
            <a:off x="4706960" y="3680398"/>
            <a:ext cx="8360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Falso Negativos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2CB1F1E-D12A-275D-A9A6-0A32F34336A3}"/>
              </a:ext>
            </a:extLst>
          </p:cNvPr>
          <p:cNvSpPr txBox="1"/>
          <p:nvPr/>
        </p:nvSpPr>
        <p:spPr>
          <a:xfrm>
            <a:off x="4505606" y="4720728"/>
            <a:ext cx="1280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Verdaderos Positivos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0305492-F084-F6CD-6CBD-D50BFFB8A0C6}"/>
              </a:ext>
            </a:extLst>
          </p:cNvPr>
          <p:cNvSpPr txBox="1"/>
          <p:nvPr/>
        </p:nvSpPr>
        <p:spPr>
          <a:xfrm>
            <a:off x="3396145" y="4729700"/>
            <a:ext cx="9339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Falsos Positivos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6FBE8E4-CE78-88EB-D3ED-5E0291BACA19}"/>
              </a:ext>
            </a:extLst>
          </p:cNvPr>
          <p:cNvSpPr txBox="1"/>
          <p:nvPr/>
        </p:nvSpPr>
        <p:spPr>
          <a:xfrm>
            <a:off x="5985108" y="3646981"/>
            <a:ext cx="1280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Verdaderos Negativos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788166E-A60F-0BF5-91E1-3244C04338D5}"/>
              </a:ext>
            </a:extLst>
          </p:cNvPr>
          <p:cNvSpPr txBox="1"/>
          <p:nvPr/>
        </p:nvSpPr>
        <p:spPr>
          <a:xfrm>
            <a:off x="7477162" y="3689152"/>
            <a:ext cx="8360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Falso Negativos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EBDA338-5A3B-69A0-C25D-02D87A0992AC}"/>
              </a:ext>
            </a:extLst>
          </p:cNvPr>
          <p:cNvSpPr txBox="1"/>
          <p:nvPr/>
        </p:nvSpPr>
        <p:spPr>
          <a:xfrm>
            <a:off x="7292834" y="4714776"/>
            <a:ext cx="1280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Verdaderos Positivos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37415B5-D494-C9FD-8E33-A9B117DEB095}"/>
              </a:ext>
            </a:extLst>
          </p:cNvPr>
          <p:cNvSpPr txBox="1"/>
          <p:nvPr/>
        </p:nvSpPr>
        <p:spPr>
          <a:xfrm>
            <a:off x="6135394" y="4714776"/>
            <a:ext cx="9339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Falsos Positivos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E079EAC-38E1-60AE-BB14-750E9A938AB8}"/>
              </a:ext>
            </a:extLst>
          </p:cNvPr>
          <p:cNvSpPr txBox="1"/>
          <p:nvPr/>
        </p:nvSpPr>
        <p:spPr>
          <a:xfrm>
            <a:off x="11345580" y="3699894"/>
            <a:ext cx="1280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Verdaderos Negativos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031703A-C72A-12D3-9789-44CBD3415001}"/>
              </a:ext>
            </a:extLst>
          </p:cNvPr>
          <p:cNvSpPr txBox="1"/>
          <p:nvPr/>
        </p:nvSpPr>
        <p:spPr>
          <a:xfrm>
            <a:off x="10130989" y="3745368"/>
            <a:ext cx="8360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Falso Negativos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77ABB93-8F64-196C-4C2F-D4C61A0EFD38}"/>
              </a:ext>
            </a:extLst>
          </p:cNvPr>
          <p:cNvSpPr txBox="1"/>
          <p:nvPr/>
        </p:nvSpPr>
        <p:spPr>
          <a:xfrm>
            <a:off x="11465398" y="4699429"/>
            <a:ext cx="1280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Verdaderos Positivos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8E8CE64-C79E-3D8A-7D13-22AD90FC7A6D}"/>
              </a:ext>
            </a:extLst>
          </p:cNvPr>
          <p:cNvSpPr txBox="1"/>
          <p:nvPr/>
        </p:nvSpPr>
        <p:spPr>
          <a:xfrm>
            <a:off x="8893352" y="4713552"/>
            <a:ext cx="9339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Falsos Positivos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B458E663-C4FE-FD60-BB37-32A3041ECDD4}"/>
              </a:ext>
            </a:extLst>
          </p:cNvPr>
          <p:cNvSpPr txBox="1"/>
          <p:nvPr/>
        </p:nvSpPr>
        <p:spPr>
          <a:xfrm>
            <a:off x="8720268" y="3750655"/>
            <a:ext cx="1280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Verdaderos Negativos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A32A6AE-8566-5FA8-666C-D1E35CE2397E}"/>
              </a:ext>
            </a:extLst>
          </p:cNvPr>
          <p:cNvSpPr txBox="1"/>
          <p:nvPr/>
        </p:nvSpPr>
        <p:spPr>
          <a:xfrm>
            <a:off x="12911828" y="3689152"/>
            <a:ext cx="8360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Falso Negativos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E54B5CFA-124B-3678-ABF7-165CD61B8D60}"/>
              </a:ext>
            </a:extLst>
          </p:cNvPr>
          <p:cNvSpPr txBox="1"/>
          <p:nvPr/>
        </p:nvSpPr>
        <p:spPr>
          <a:xfrm>
            <a:off x="12697932" y="4720727"/>
            <a:ext cx="1280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Verdaderos Positivos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84ADA47-3F54-876B-8567-66A9897BDAC6}"/>
              </a:ext>
            </a:extLst>
          </p:cNvPr>
          <p:cNvSpPr txBox="1"/>
          <p:nvPr/>
        </p:nvSpPr>
        <p:spPr>
          <a:xfrm>
            <a:off x="10104971" y="4730999"/>
            <a:ext cx="9339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Falsos Positivos</a:t>
            </a:r>
          </a:p>
        </p:txBody>
      </p:sp>
      <p:pic>
        <p:nvPicPr>
          <p:cNvPr id="45" name="Google Shape;464;p42">
            <a:extLst>
              <a:ext uri="{FF2B5EF4-FFF2-40B4-BE49-F238E27FC236}">
                <a16:creationId xmlns:a16="http://schemas.microsoft.com/office/drawing/2014/main" id="{81A96CDA-3CEC-B8D0-5560-E218A431688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205182" y="5698964"/>
            <a:ext cx="912368" cy="101148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ángulo 45">
            <a:extLst>
              <a:ext uri="{FF2B5EF4-FFF2-40B4-BE49-F238E27FC236}">
                <a16:creationId xmlns:a16="http://schemas.microsoft.com/office/drawing/2014/main" id="{88E71BF0-63D7-80F9-F3DB-B2B08618221E}"/>
              </a:ext>
            </a:extLst>
          </p:cNvPr>
          <p:cNvSpPr/>
          <p:nvPr/>
        </p:nvSpPr>
        <p:spPr>
          <a:xfrm>
            <a:off x="11366874" y="2235200"/>
            <a:ext cx="2611216" cy="46365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Google Shape;90;p16">
            <a:extLst>
              <a:ext uri="{FF2B5EF4-FFF2-40B4-BE49-F238E27FC236}">
                <a16:creationId xmlns:a16="http://schemas.microsoft.com/office/drawing/2014/main" id="{22D6A072-326B-A3AE-8993-CDCC43D6D738}"/>
              </a:ext>
            </a:extLst>
          </p:cNvPr>
          <p:cNvSpPr txBox="1"/>
          <p:nvPr/>
        </p:nvSpPr>
        <p:spPr>
          <a:xfrm>
            <a:off x="3280590" y="2019655"/>
            <a:ext cx="2186193" cy="84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MX" sz="2300" dirty="0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Naive Bayes</a:t>
            </a:r>
          </a:p>
        </p:txBody>
      </p:sp>
      <p:sp>
        <p:nvSpPr>
          <p:cNvPr id="48" name="Google Shape;90;p16">
            <a:extLst>
              <a:ext uri="{FF2B5EF4-FFF2-40B4-BE49-F238E27FC236}">
                <a16:creationId xmlns:a16="http://schemas.microsoft.com/office/drawing/2014/main" id="{0F8BCE4D-E7C2-E906-A1CF-2A4192CFA4B2}"/>
              </a:ext>
            </a:extLst>
          </p:cNvPr>
          <p:cNvSpPr txBox="1"/>
          <p:nvPr/>
        </p:nvSpPr>
        <p:spPr>
          <a:xfrm>
            <a:off x="6128260" y="2038069"/>
            <a:ext cx="2186193" cy="84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MX" sz="2300" dirty="0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SVC</a:t>
            </a:r>
          </a:p>
        </p:txBody>
      </p:sp>
      <p:sp>
        <p:nvSpPr>
          <p:cNvPr id="49" name="Google Shape;90;p16">
            <a:extLst>
              <a:ext uri="{FF2B5EF4-FFF2-40B4-BE49-F238E27FC236}">
                <a16:creationId xmlns:a16="http://schemas.microsoft.com/office/drawing/2014/main" id="{231D5FB8-333D-F303-5E13-6CA430067276}"/>
              </a:ext>
            </a:extLst>
          </p:cNvPr>
          <p:cNvSpPr txBox="1"/>
          <p:nvPr/>
        </p:nvSpPr>
        <p:spPr>
          <a:xfrm>
            <a:off x="8745242" y="2047780"/>
            <a:ext cx="2186193" cy="84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MX" sz="2300" dirty="0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Linear SVC</a:t>
            </a:r>
          </a:p>
        </p:txBody>
      </p:sp>
      <p:sp>
        <p:nvSpPr>
          <p:cNvPr id="50" name="Google Shape;90;p16">
            <a:extLst>
              <a:ext uri="{FF2B5EF4-FFF2-40B4-BE49-F238E27FC236}">
                <a16:creationId xmlns:a16="http://schemas.microsoft.com/office/drawing/2014/main" id="{F44B6215-5413-7539-D24E-2739EA7F0EA9}"/>
              </a:ext>
            </a:extLst>
          </p:cNvPr>
          <p:cNvSpPr txBox="1"/>
          <p:nvPr/>
        </p:nvSpPr>
        <p:spPr>
          <a:xfrm>
            <a:off x="11344642" y="2070983"/>
            <a:ext cx="2633448" cy="84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MX" sz="2300" dirty="0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Random Forest</a:t>
            </a:r>
          </a:p>
        </p:txBody>
      </p:sp>
      <p:sp>
        <p:nvSpPr>
          <p:cNvPr id="51" name="Google Shape;119;p18">
            <a:extLst>
              <a:ext uri="{FF2B5EF4-FFF2-40B4-BE49-F238E27FC236}">
                <a16:creationId xmlns:a16="http://schemas.microsoft.com/office/drawing/2014/main" id="{EC43E0FE-0C56-A4A7-F97A-2076DD4B83D3}"/>
              </a:ext>
            </a:extLst>
          </p:cNvPr>
          <p:cNvSpPr txBox="1"/>
          <p:nvPr/>
        </p:nvSpPr>
        <p:spPr>
          <a:xfrm>
            <a:off x="2156387" y="270970"/>
            <a:ext cx="8164074" cy="170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Esferas de cristal a tu medida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(Guerra de Clasificadores)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90;p16">
            <a:extLst>
              <a:ext uri="{FF2B5EF4-FFF2-40B4-BE49-F238E27FC236}">
                <a16:creationId xmlns:a16="http://schemas.microsoft.com/office/drawing/2014/main" id="{B72A8540-D818-0575-BFBE-26A768F3C80F}"/>
              </a:ext>
            </a:extLst>
          </p:cNvPr>
          <p:cNvSpPr txBox="1"/>
          <p:nvPr/>
        </p:nvSpPr>
        <p:spPr>
          <a:xfrm>
            <a:off x="677937" y="1938739"/>
            <a:ext cx="2186193" cy="84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MX" sz="2300" dirty="0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Regresión Logística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8ABD6DB9-C5AA-1075-174C-87775004F6EB}"/>
              </a:ext>
            </a:extLst>
          </p:cNvPr>
          <p:cNvSpPr txBox="1"/>
          <p:nvPr/>
        </p:nvSpPr>
        <p:spPr>
          <a:xfrm>
            <a:off x="471773" y="3683015"/>
            <a:ext cx="1280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Verdaderos Negativos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3284EE4F-46D0-5BDA-2B96-478FA4B9E55B}"/>
              </a:ext>
            </a:extLst>
          </p:cNvPr>
          <p:cNvSpPr txBox="1"/>
          <p:nvPr/>
        </p:nvSpPr>
        <p:spPr>
          <a:xfrm>
            <a:off x="1983546" y="3683014"/>
            <a:ext cx="8360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Falso Negativos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D8AB1831-F40A-9409-9AFF-31C517CDC3F2}"/>
              </a:ext>
            </a:extLst>
          </p:cNvPr>
          <p:cNvSpPr txBox="1"/>
          <p:nvPr/>
        </p:nvSpPr>
        <p:spPr>
          <a:xfrm>
            <a:off x="1791936" y="4722121"/>
            <a:ext cx="1280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Verdaderos Positivos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D788C95-DF40-CE8A-3741-627197590F5B}"/>
              </a:ext>
            </a:extLst>
          </p:cNvPr>
          <p:cNvSpPr txBox="1"/>
          <p:nvPr/>
        </p:nvSpPr>
        <p:spPr>
          <a:xfrm>
            <a:off x="677937" y="4755913"/>
            <a:ext cx="9339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Falsos Positivos</a:t>
            </a:r>
          </a:p>
        </p:txBody>
      </p:sp>
    </p:spTree>
    <p:extLst>
      <p:ext uri="{BB962C8B-B14F-4D97-AF65-F5344CB8AC3E}">
        <p14:creationId xmlns:p14="http://schemas.microsoft.com/office/powerpoint/2010/main" val="324255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DEB2FE8-9FF0-2F6E-2775-DFE8E925FD56}"/>
              </a:ext>
            </a:extLst>
          </p:cNvPr>
          <p:cNvSpPr/>
          <p:nvPr/>
        </p:nvSpPr>
        <p:spPr>
          <a:xfrm>
            <a:off x="0" y="0"/>
            <a:ext cx="15122525" cy="7921625"/>
          </a:xfrm>
          <a:prstGeom prst="rect">
            <a:avLst/>
          </a:prstGeom>
          <a:solidFill>
            <a:srgbClr val="FF6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Google Shape;200;p25">
            <a:extLst>
              <a:ext uri="{FF2B5EF4-FFF2-40B4-BE49-F238E27FC236}">
                <a16:creationId xmlns:a16="http://schemas.microsoft.com/office/drawing/2014/main" id="{AAE116F6-CE72-F614-BEBF-015E1C74575C}"/>
              </a:ext>
            </a:extLst>
          </p:cNvPr>
          <p:cNvPicPr preferRelativeResize="0"/>
          <p:nvPr/>
        </p:nvPicPr>
        <p:blipFill rotWithShape="1">
          <a:blip r:embed="rId2">
            <a:alphaModFix amt="35000"/>
          </a:blip>
          <a:srcRect t="199" b="208"/>
          <a:stretch/>
        </p:blipFill>
        <p:spPr>
          <a:xfrm>
            <a:off x="1582190" y="106350"/>
            <a:ext cx="6734005" cy="6324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0;p25">
            <a:extLst>
              <a:ext uri="{FF2B5EF4-FFF2-40B4-BE49-F238E27FC236}">
                <a16:creationId xmlns:a16="http://schemas.microsoft.com/office/drawing/2014/main" id="{276A6FC9-D48A-A506-5800-74BDCBA078FA}"/>
              </a:ext>
            </a:extLst>
          </p:cNvPr>
          <p:cNvPicPr preferRelativeResize="0"/>
          <p:nvPr/>
        </p:nvPicPr>
        <p:blipFill rotWithShape="1">
          <a:blip r:embed="rId2">
            <a:alphaModFix amt="35000"/>
          </a:blip>
          <a:srcRect t="199" b="208"/>
          <a:stretch/>
        </p:blipFill>
        <p:spPr>
          <a:xfrm>
            <a:off x="8042513" y="2430247"/>
            <a:ext cx="6734005" cy="6324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71;p37">
            <a:extLst>
              <a:ext uri="{FF2B5EF4-FFF2-40B4-BE49-F238E27FC236}">
                <a16:creationId xmlns:a16="http://schemas.microsoft.com/office/drawing/2014/main" id="{2D8C2C34-C27F-16B7-FF8B-10B48AB60C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19119" y="294530"/>
            <a:ext cx="2165351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73;p37">
            <a:extLst>
              <a:ext uri="{FF2B5EF4-FFF2-40B4-BE49-F238E27FC236}">
                <a16:creationId xmlns:a16="http://schemas.microsoft.com/office/drawing/2014/main" id="{97FA9B95-29D1-9FEF-0BF0-59E525118D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524623" y="444171"/>
            <a:ext cx="1430575" cy="91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9;p18">
            <a:extLst>
              <a:ext uri="{FF2B5EF4-FFF2-40B4-BE49-F238E27FC236}">
                <a16:creationId xmlns:a16="http://schemas.microsoft.com/office/drawing/2014/main" id="{F95D1E61-FA1D-3404-EAF4-347F1AEF5735}"/>
              </a:ext>
            </a:extLst>
          </p:cNvPr>
          <p:cNvSpPr txBox="1"/>
          <p:nvPr/>
        </p:nvSpPr>
        <p:spPr>
          <a:xfrm>
            <a:off x="3245442" y="316396"/>
            <a:ext cx="8164074" cy="86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Comparativo de </a:t>
            </a:r>
            <a:r>
              <a:rPr lang="es-MX" sz="40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modelos de curvas  ROC/</a:t>
            </a:r>
            <a:r>
              <a:rPr lang="es-MX" sz="4000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AUC</a:t>
            </a:r>
            <a:endParaRPr sz="4000" b="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5649C2C8-3A3D-5C35-E0CD-3CA99C2DC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286" y="1643554"/>
            <a:ext cx="6827951" cy="46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997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pág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o tema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Conclusión 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9F854DE8-BC14-C08D-5897-A795651F2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947174"/>
              </p:ext>
            </p:extLst>
          </p:nvPr>
        </p:nvGraphicFramePr>
        <p:xfrm>
          <a:off x="2032938" y="2182057"/>
          <a:ext cx="3722915" cy="3962400"/>
        </p:xfrm>
        <a:graphic>
          <a:graphicData uri="http://schemas.openxmlformats.org/drawingml/2006/table">
            <a:tbl>
              <a:tblPr/>
              <a:tblGrid>
                <a:gridCol w="1952899">
                  <a:extLst>
                    <a:ext uri="{9D8B030D-6E8A-4147-A177-3AD203B41FA5}">
                      <a16:colId xmlns:a16="http://schemas.microsoft.com/office/drawing/2014/main" val="2568784259"/>
                    </a:ext>
                  </a:extLst>
                </a:gridCol>
                <a:gridCol w="1770016">
                  <a:extLst>
                    <a:ext uri="{9D8B030D-6E8A-4147-A177-3AD203B41FA5}">
                      <a16:colId xmlns:a16="http://schemas.microsoft.com/office/drawing/2014/main" val="421168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MX" b="1" dirty="0">
                          <a:effectLst/>
                        </a:rPr>
                        <a:t>Características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b="1" dirty="0">
                          <a:effectLst/>
                        </a:rPr>
                        <a:t>importancia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722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MX" dirty="0">
                          <a:effectLst/>
                        </a:rPr>
                        <a:t>Ingresos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>
                          <a:effectLst/>
                        </a:rPr>
                        <a:t>0.327941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0996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MX" dirty="0">
                          <a:effectLst/>
                        </a:rPr>
                        <a:t>Educación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>
                          <a:effectLst/>
                        </a:rPr>
                        <a:t>0.179373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746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MX" dirty="0">
                          <a:effectLst/>
                        </a:rPr>
                        <a:t>Gastos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>
                          <a:effectLst/>
                        </a:rPr>
                        <a:t>0.166443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2615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MX" dirty="0">
                          <a:effectLst/>
                        </a:rPr>
                        <a:t>Dependientes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>
                          <a:effectLst/>
                        </a:rPr>
                        <a:t>0.1041131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178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MX" dirty="0" err="1">
                          <a:effectLst/>
                        </a:rPr>
                        <a:t>Cuenta_de_Ahorros</a:t>
                      </a:r>
                      <a:endParaRPr lang="es-MX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>
                          <a:effectLst/>
                        </a:rPr>
                        <a:t>0.056672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4657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MX" dirty="0">
                          <a:effectLst/>
                        </a:rPr>
                        <a:t>Hipoteca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>
                          <a:effectLst/>
                        </a:rPr>
                        <a:t>0.039185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23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MX" dirty="0" err="1">
                          <a:effectLst/>
                        </a:rPr>
                        <a:t>Codigo_Postal</a:t>
                      </a:r>
                      <a:endParaRPr lang="es-MX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>
                          <a:effectLst/>
                        </a:rPr>
                        <a:t>0.037731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0592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MX" dirty="0" err="1">
                          <a:effectLst/>
                        </a:rPr>
                        <a:t>Experiencia_Laboral</a:t>
                      </a:r>
                      <a:endParaRPr lang="es-MX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>
                          <a:effectLst/>
                        </a:rPr>
                        <a:t>0.034857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1090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MX" dirty="0">
                          <a:effectLst/>
                        </a:rPr>
                        <a:t>Edad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>
                          <a:effectLst/>
                        </a:rPr>
                        <a:t>0.034472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9169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MX" dirty="0" err="1">
                          <a:effectLst/>
                        </a:rPr>
                        <a:t>Tarjetas_de_Credito</a:t>
                      </a:r>
                      <a:endParaRPr lang="es-MX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>
                          <a:effectLst/>
                        </a:rPr>
                        <a:t>0.008187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7764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MX" dirty="0" err="1">
                          <a:effectLst/>
                        </a:rPr>
                        <a:t>Banca_Online</a:t>
                      </a:r>
                      <a:endParaRPr lang="es-MX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>
                          <a:effectLst/>
                        </a:rPr>
                        <a:t>0.007251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8957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MX" dirty="0" err="1">
                          <a:effectLst/>
                        </a:rPr>
                        <a:t>Activo_Financiero</a:t>
                      </a:r>
                      <a:endParaRPr lang="es-MX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>
                          <a:effectLst/>
                        </a:rPr>
                        <a:t>0.003758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8915148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1E4686FD-DA41-5363-C449-323D8D7A58B1}"/>
              </a:ext>
            </a:extLst>
          </p:cNvPr>
          <p:cNvSpPr txBox="1"/>
          <p:nvPr/>
        </p:nvSpPr>
        <p:spPr>
          <a:xfrm>
            <a:off x="765313" y="1538629"/>
            <a:ext cx="62581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Características de Importancia Random Forest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DC799CF-59AF-4474-22A8-11FA75B4EFEE}"/>
              </a:ext>
            </a:extLst>
          </p:cNvPr>
          <p:cNvSpPr txBox="1"/>
          <p:nvPr/>
        </p:nvSpPr>
        <p:spPr>
          <a:xfrm>
            <a:off x="1712755" y="6553068"/>
            <a:ext cx="46216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s-MX" sz="14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andom </a:t>
            </a:r>
            <a:r>
              <a:rPr lang="es-MX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s-MX" sz="14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orest también es capaz de aportarnos información complementaria como las características más relevantes</a:t>
            </a:r>
            <a:endParaRPr lang="es-MX" dirty="0">
              <a:latin typeface="Montserrat" panose="00000500000000000000" pitchFamily="2" charset="0"/>
            </a:endParaRPr>
          </a:p>
        </p:txBody>
      </p:sp>
      <p:cxnSp>
        <p:nvCxnSpPr>
          <p:cNvPr id="12" name="Google Shape;300;p33">
            <a:extLst>
              <a:ext uri="{FF2B5EF4-FFF2-40B4-BE49-F238E27FC236}">
                <a16:creationId xmlns:a16="http://schemas.microsoft.com/office/drawing/2014/main" id="{B1F9AD06-0079-47AD-AC43-D06F2985B59A}"/>
              </a:ext>
            </a:extLst>
          </p:cNvPr>
          <p:cNvCxnSpPr>
            <a:cxnSpLocks/>
          </p:cNvCxnSpPr>
          <p:nvPr/>
        </p:nvCxnSpPr>
        <p:spPr>
          <a:xfrm>
            <a:off x="7580393" y="1514724"/>
            <a:ext cx="0" cy="6071964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629CEBA-91BF-6E87-7929-B8514482C9B6}"/>
              </a:ext>
            </a:extLst>
          </p:cNvPr>
          <p:cNvSpPr txBox="1"/>
          <p:nvPr/>
        </p:nvSpPr>
        <p:spPr>
          <a:xfrm>
            <a:off x="8576784" y="2811768"/>
            <a:ext cx="506964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Los modelos de Machine </a:t>
            </a:r>
            <a:r>
              <a:rPr lang="es-MX" sz="2000" b="1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es-MX" sz="20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tienen la capacidad de realizar predicción sobre una gran variedad de problemas científicos y de negocio.</a:t>
            </a:r>
          </a:p>
          <a:p>
            <a:endParaRPr lang="es-MX" sz="2000" b="1" dirty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2000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s-MX" sz="2000" b="1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 uso para la predicción del éxito de campañas de promoción es completamente viable solucionando la carencia de herramientas de marketing actuales</a:t>
            </a:r>
            <a:endParaRPr lang="es-MX" sz="20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044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14;p18">
            <a:extLst>
              <a:ext uri="{FF2B5EF4-FFF2-40B4-BE49-F238E27FC236}">
                <a16:creationId xmlns:a16="http://schemas.microsoft.com/office/drawing/2014/main" id="{6461D794-524A-5684-1751-83D2A1C648C7}"/>
              </a:ext>
            </a:extLst>
          </p:cNvPr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" name="Google Shape;115;p18">
            <a:extLst>
              <a:ext uri="{FF2B5EF4-FFF2-40B4-BE49-F238E27FC236}">
                <a16:creationId xmlns:a16="http://schemas.microsoft.com/office/drawing/2014/main" id="{AA2FF427-FFE1-A51B-0C4E-C0CF7797F1B6}"/>
              </a:ext>
            </a:extLst>
          </p:cNvPr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117;p18">
            <a:extLst>
              <a:ext uri="{FF2B5EF4-FFF2-40B4-BE49-F238E27FC236}">
                <a16:creationId xmlns:a16="http://schemas.microsoft.com/office/drawing/2014/main" id="{C4FC266F-9FE2-5906-FC8E-B356EC0865D4}"/>
              </a:ext>
            </a:extLst>
          </p:cNvPr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Google Shape;121;p18">
            <a:extLst>
              <a:ext uri="{FF2B5EF4-FFF2-40B4-BE49-F238E27FC236}">
                <a16:creationId xmlns:a16="http://schemas.microsoft.com/office/drawing/2014/main" id="{51A958FD-8F7E-A479-254A-52976D411D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3608E10-CB8E-3618-3D81-91145549B172}"/>
              </a:ext>
            </a:extLst>
          </p:cNvPr>
          <p:cNvSpPr/>
          <p:nvPr/>
        </p:nvSpPr>
        <p:spPr>
          <a:xfrm>
            <a:off x="0" y="-11"/>
            <a:ext cx="15122525" cy="7921636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" name="Google Shape;94;p16">
            <a:extLst>
              <a:ext uri="{FF2B5EF4-FFF2-40B4-BE49-F238E27FC236}">
                <a16:creationId xmlns:a16="http://schemas.microsoft.com/office/drawing/2014/main" id="{13F2B508-3098-B0EA-870C-2058EFA5FF00}"/>
              </a:ext>
            </a:extLst>
          </p:cNvPr>
          <p:cNvCxnSpPr>
            <a:cxnSpLocks/>
          </p:cNvCxnSpPr>
          <p:nvPr/>
        </p:nvCxnSpPr>
        <p:spPr>
          <a:xfrm>
            <a:off x="14475844" y="-11"/>
            <a:ext cx="0" cy="7921636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Google Shape;200;p25">
            <a:extLst>
              <a:ext uri="{FF2B5EF4-FFF2-40B4-BE49-F238E27FC236}">
                <a16:creationId xmlns:a16="http://schemas.microsoft.com/office/drawing/2014/main" id="{B9761E1E-B31C-A50D-1FBA-815D80A58AEA}"/>
              </a:ext>
            </a:extLst>
          </p:cNvPr>
          <p:cNvPicPr preferRelativeResize="0"/>
          <p:nvPr/>
        </p:nvPicPr>
        <p:blipFill rotWithShape="1">
          <a:blip r:embed="rId4">
            <a:alphaModFix amt="13000"/>
          </a:blip>
          <a:srcRect t="199" b="208"/>
          <a:stretch/>
        </p:blipFill>
        <p:spPr>
          <a:xfrm>
            <a:off x="4429146" y="1019271"/>
            <a:ext cx="6499122" cy="610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69;p37">
            <a:extLst>
              <a:ext uri="{FF2B5EF4-FFF2-40B4-BE49-F238E27FC236}">
                <a16:creationId xmlns:a16="http://schemas.microsoft.com/office/drawing/2014/main" id="{A9B8D59C-AB57-68D1-2C98-D4556741825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933" y="6702002"/>
            <a:ext cx="3384330" cy="84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72;p37">
            <a:extLst>
              <a:ext uri="{FF2B5EF4-FFF2-40B4-BE49-F238E27FC236}">
                <a16:creationId xmlns:a16="http://schemas.microsoft.com/office/drawing/2014/main" id="{7A213A11-0710-6849-65D1-A53ABA8C7E6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755538" y="586434"/>
            <a:ext cx="1430575" cy="8298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01;p25">
            <a:extLst>
              <a:ext uri="{FF2B5EF4-FFF2-40B4-BE49-F238E27FC236}">
                <a16:creationId xmlns:a16="http://schemas.microsoft.com/office/drawing/2014/main" id="{E1127CB1-4D5E-C4C0-47B6-70A664325347}"/>
              </a:ext>
            </a:extLst>
          </p:cNvPr>
          <p:cNvSpPr txBox="1"/>
          <p:nvPr/>
        </p:nvSpPr>
        <p:spPr>
          <a:xfrm>
            <a:off x="3962400" y="2918878"/>
            <a:ext cx="7742325" cy="1703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s-MX" sz="5000" i="1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 parte del Equipo 12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s-MX" sz="5000" i="1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Gracias</a:t>
            </a:r>
            <a:r>
              <a:rPr lang="es-MX" sz="5000" b="0" i="1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 sz="5000" b="0" i="1" u="none" strike="noStrike" cap="none" dirty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9BA1253-F241-7B89-2686-FEE4CBBA68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490" y="835950"/>
            <a:ext cx="1914902" cy="1914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2258019" y="414438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Referencias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CF87520-4BE0-A38B-A141-D03DF319A23B}"/>
              </a:ext>
            </a:extLst>
          </p:cNvPr>
          <p:cNvSpPr txBox="1"/>
          <p:nvPr/>
        </p:nvSpPr>
        <p:spPr>
          <a:xfrm>
            <a:off x="498500" y="2081601"/>
            <a:ext cx="12077345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Imagen de Naive Bayes</a:t>
            </a:r>
          </a:p>
          <a:p>
            <a:r>
              <a:rPr lang="es-MX" dirty="0">
                <a:hlinkClick r:id="rId6"/>
              </a:rPr>
              <a:t>https://hands-on.cloud/implementing-naive-bayes-classification-using-python/</a:t>
            </a:r>
            <a:endParaRPr lang="es-MX" dirty="0"/>
          </a:p>
          <a:p>
            <a:endParaRPr lang="es-MX" dirty="0"/>
          </a:p>
          <a:p>
            <a:r>
              <a:rPr lang="es-MX" dirty="0"/>
              <a:t>Imagen Random Forest</a:t>
            </a:r>
          </a:p>
          <a:p>
            <a:r>
              <a:rPr lang="es-MX" dirty="0">
                <a:hlinkClick r:id="rId7"/>
              </a:rPr>
              <a:t>https://www.tibco.com/reference-center/what-is-a-random-forest</a:t>
            </a:r>
            <a:endParaRPr lang="es-MX" dirty="0"/>
          </a:p>
          <a:p>
            <a:endParaRPr lang="es-MX" dirty="0"/>
          </a:p>
          <a:p>
            <a:r>
              <a:rPr lang="es-MX" dirty="0"/>
              <a:t>Imagen Maquina de Soporte Vectorial</a:t>
            </a:r>
          </a:p>
          <a:p>
            <a:r>
              <a:rPr lang="es-MX" dirty="0">
                <a:hlinkClick r:id="rId8"/>
              </a:rPr>
              <a:t>https://numerentur.org/svm/</a:t>
            </a:r>
            <a:endParaRPr lang="es-MX" dirty="0"/>
          </a:p>
          <a:p>
            <a:endParaRPr lang="es-MX" dirty="0"/>
          </a:p>
          <a:p>
            <a:r>
              <a:rPr lang="es-MX" dirty="0"/>
              <a:t>Imagen Maquina de Soporte Vectorial</a:t>
            </a:r>
          </a:p>
          <a:p>
            <a:r>
              <a:rPr lang="es-MX" dirty="0">
                <a:hlinkClick r:id="rId9"/>
              </a:rPr>
              <a:t>https://dlegorreta.wordpress.com/2015/08/14/suppor-vector-machine-maquina-de-soporte-de-vectores-en-python/</a:t>
            </a:r>
            <a:endParaRPr lang="es-MX" dirty="0"/>
          </a:p>
          <a:p>
            <a:endParaRPr lang="es-MX" dirty="0"/>
          </a:p>
          <a:p>
            <a:r>
              <a:rPr lang="es-MX" dirty="0"/>
              <a:t>Imagen Regresión Logística</a:t>
            </a:r>
          </a:p>
          <a:p>
            <a:r>
              <a:rPr lang="es-MX" dirty="0">
                <a:hlinkClick r:id="rId10"/>
              </a:rPr>
              <a:t>https://www.tibco.com/reference-center/what-is-logistic-regression</a:t>
            </a:r>
            <a:endParaRPr lang="es-MX" dirty="0"/>
          </a:p>
          <a:p>
            <a:endParaRPr lang="es-MX" dirty="0"/>
          </a:p>
          <a:p>
            <a:r>
              <a:rPr lang="es-MX" dirty="0"/>
              <a:t>Modelo para curvas ROC</a:t>
            </a:r>
          </a:p>
          <a:p>
            <a:r>
              <a:rPr lang="es-MX" dirty="0">
                <a:hlinkClick r:id="rId11"/>
              </a:rPr>
              <a:t>https://github.com/vappiah/Machine-Learning-Tutorials/blob/main/notebooks/evaluation/Compare%20Classsifiers%20using%20ROC%20Curves.ipynb</a:t>
            </a:r>
            <a:endParaRPr lang="es-MX" dirty="0"/>
          </a:p>
        </p:txBody>
      </p:sp>
      <p:cxnSp>
        <p:nvCxnSpPr>
          <p:cNvPr id="4" name="Google Shape;94;p16">
            <a:extLst>
              <a:ext uri="{FF2B5EF4-FFF2-40B4-BE49-F238E27FC236}">
                <a16:creationId xmlns:a16="http://schemas.microsoft.com/office/drawing/2014/main" id="{E566530F-A4A7-2A69-00DB-C837D018F2F4}"/>
              </a:ext>
            </a:extLst>
          </p:cNvPr>
          <p:cNvCxnSpPr>
            <a:cxnSpLocks/>
          </p:cNvCxnSpPr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Google Shape;369;p37">
            <a:extLst>
              <a:ext uri="{FF2B5EF4-FFF2-40B4-BE49-F238E27FC236}">
                <a16:creationId xmlns:a16="http://schemas.microsoft.com/office/drawing/2014/main" id="{C1EAB967-F998-A071-80A1-FA34FE0C92E6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9933" y="6702002"/>
            <a:ext cx="3384330" cy="84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72;p37">
            <a:extLst>
              <a:ext uri="{FF2B5EF4-FFF2-40B4-BE49-F238E27FC236}">
                <a16:creationId xmlns:a16="http://schemas.microsoft.com/office/drawing/2014/main" id="{6F53B33C-BD0D-5DFA-2A9C-E9D7DF4E2329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755538" y="586434"/>
            <a:ext cx="1430575" cy="82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6824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A39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l="18" t="12445" r="9866" b="6948"/>
          <a:stretch/>
        </p:blipFill>
        <p:spPr>
          <a:xfrm>
            <a:off x="8194368" y="17688"/>
            <a:ext cx="6915631" cy="583195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996438" y="243742"/>
            <a:ext cx="3590316" cy="79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MX" sz="35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Equipo 12</a:t>
            </a:r>
            <a:endParaRPr sz="35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430532" y="1138478"/>
            <a:ext cx="64851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“Estamos contigo”</a:t>
            </a:r>
            <a:endParaRPr sz="30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285972" y="5078429"/>
            <a:ext cx="182144" cy="2553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2950" y="6137341"/>
            <a:ext cx="2809078" cy="14942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71;p14">
            <a:extLst>
              <a:ext uri="{FF2B5EF4-FFF2-40B4-BE49-F238E27FC236}">
                <a16:creationId xmlns:a16="http://schemas.microsoft.com/office/drawing/2014/main" id="{62F0A203-10B0-191A-0657-33526C46D46A}"/>
              </a:ext>
            </a:extLst>
          </p:cNvPr>
          <p:cNvCxnSpPr>
            <a:cxnSpLocks/>
          </p:cNvCxnSpPr>
          <p:nvPr/>
        </p:nvCxnSpPr>
        <p:spPr>
          <a:xfrm>
            <a:off x="8467595" y="5849644"/>
            <a:ext cx="6554722" cy="0"/>
          </a:xfrm>
          <a:prstGeom prst="straightConnector1">
            <a:avLst/>
          </a:prstGeom>
          <a:noFill/>
          <a:ln w="57150" cap="flat" cmpd="sng">
            <a:solidFill>
              <a:srgbClr val="FF7C53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59202FC9-FA3A-9A92-7617-88FAE563B865}"/>
              </a:ext>
            </a:extLst>
          </p:cNvPr>
          <p:cNvSpPr/>
          <p:nvPr/>
        </p:nvSpPr>
        <p:spPr>
          <a:xfrm>
            <a:off x="1415441" y="2045163"/>
            <a:ext cx="2116898" cy="21168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AA7A03F-AB46-015E-F2C5-A1C032EE47B6}"/>
              </a:ext>
            </a:extLst>
          </p:cNvPr>
          <p:cNvSpPr/>
          <p:nvPr/>
        </p:nvSpPr>
        <p:spPr>
          <a:xfrm>
            <a:off x="5090958" y="2045163"/>
            <a:ext cx="2116898" cy="21168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8FADDE8-CACC-1297-6A20-D2325D49E513}"/>
              </a:ext>
            </a:extLst>
          </p:cNvPr>
          <p:cNvSpPr/>
          <p:nvPr/>
        </p:nvSpPr>
        <p:spPr>
          <a:xfrm>
            <a:off x="1415441" y="5078429"/>
            <a:ext cx="2116898" cy="21168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A2485C8-38EF-7CC5-8E26-F23F4B206FFE}"/>
              </a:ext>
            </a:extLst>
          </p:cNvPr>
          <p:cNvSpPr/>
          <p:nvPr/>
        </p:nvSpPr>
        <p:spPr>
          <a:xfrm>
            <a:off x="5090958" y="5078429"/>
            <a:ext cx="2116898" cy="21168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Google Shape;70;p14">
            <a:extLst>
              <a:ext uri="{FF2B5EF4-FFF2-40B4-BE49-F238E27FC236}">
                <a16:creationId xmlns:a16="http://schemas.microsoft.com/office/drawing/2014/main" id="{77CE9A58-6E29-513F-B94D-61555EA8C8ED}"/>
              </a:ext>
            </a:extLst>
          </p:cNvPr>
          <p:cNvSpPr txBox="1"/>
          <p:nvPr/>
        </p:nvSpPr>
        <p:spPr>
          <a:xfrm>
            <a:off x="4679757" y="7115996"/>
            <a:ext cx="3480009" cy="520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20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Baltasar Vez de la Garza</a:t>
            </a:r>
            <a:endParaRPr sz="20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70;p14">
            <a:extLst>
              <a:ext uri="{FF2B5EF4-FFF2-40B4-BE49-F238E27FC236}">
                <a16:creationId xmlns:a16="http://schemas.microsoft.com/office/drawing/2014/main" id="{5BEEF956-47E5-2C7B-0C83-B133090B515F}"/>
              </a:ext>
            </a:extLst>
          </p:cNvPr>
          <p:cNvSpPr txBox="1"/>
          <p:nvPr/>
        </p:nvSpPr>
        <p:spPr>
          <a:xfrm>
            <a:off x="4705730" y="4162061"/>
            <a:ext cx="3480009" cy="520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2000" b="0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Daniel Gutiérrez Ruiz</a:t>
            </a:r>
            <a:endParaRPr sz="2000" b="0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70;p14">
            <a:extLst>
              <a:ext uri="{FF2B5EF4-FFF2-40B4-BE49-F238E27FC236}">
                <a16:creationId xmlns:a16="http://schemas.microsoft.com/office/drawing/2014/main" id="{3A57C5B6-6D66-AB9E-9440-0B7BDFBE2D22}"/>
              </a:ext>
            </a:extLst>
          </p:cNvPr>
          <p:cNvSpPr txBox="1"/>
          <p:nvPr/>
        </p:nvSpPr>
        <p:spPr>
          <a:xfrm>
            <a:off x="761370" y="7115996"/>
            <a:ext cx="4171681" cy="51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2000" b="0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Diego Zacarías de la Rosa </a:t>
            </a:r>
            <a:endParaRPr sz="2000" b="0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70;p14">
            <a:extLst>
              <a:ext uri="{FF2B5EF4-FFF2-40B4-BE49-F238E27FC236}">
                <a16:creationId xmlns:a16="http://schemas.microsoft.com/office/drawing/2014/main" id="{DE95A463-3FB4-79C4-445B-E996128ACE8C}"/>
              </a:ext>
            </a:extLst>
          </p:cNvPr>
          <p:cNvSpPr txBox="1"/>
          <p:nvPr/>
        </p:nvSpPr>
        <p:spPr>
          <a:xfrm>
            <a:off x="784700" y="4162061"/>
            <a:ext cx="3480009" cy="520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20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Francisco Valerio López</a:t>
            </a:r>
          </a:p>
        </p:txBody>
      </p:sp>
      <p:pic>
        <p:nvPicPr>
          <p:cNvPr id="20" name="Google Shape;85;p15">
            <a:extLst>
              <a:ext uri="{FF2B5EF4-FFF2-40B4-BE49-F238E27FC236}">
                <a16:creationId xmlns:a16="http://schemas.microsoft.com/office/drawing/2014/main" id="{C4578714-0C22-FBDF-43C9-0D421D2DCFF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0063" y="1018905"/>
            <a:ext cx="1430575" cy="12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85;p15">
            <a:extLst>
              <a:ext uri="{FF2B5EF4-FFF2-40B4-BE49-F238E27FC236}">
                <a16:creationId xmlns:a16="http://schemas.microsoft.com/office/drawing/2014/main" id="{CE385196-9D4B-529E-EA16-996B8805E21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32315" y="1018905"/>
            <a:ext cx="1430575" cy="12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Un hombre sonriendo&#10;&#10;Descripción generada automáticamente">
            <a:extLst>
              <a:ext uri="{FF2B5EF4-FFF2-40B4-BE49-F238E27FC236}">
                <a16:creationId xmlns:a16="http://schemas.microsoft.com/office/drawing/2014/main" id="{E0B53849-3AEF-7AA1-3576-799723B1D3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09" t="16044" r="42597" b="199"/>
          <a:stretch/>
        </p:blipFill>
        <p:spPr>
          <a:xfrm>
            <a:off x="1486329" y="5251323"/>
            <a:ext cx="1948861" cy="1948861"/>
          </a:xfrm>
          <a:prstGeom prst="flowChartConnector">
            <a:avLst/>
          </a:prstGeom>
        </p:spPr>
      </p:pic>
      <p:pic>
        <p:nvPicPr>
          <p:cNvPr id="8" name="Imagen 7" descr="Joven tomándose una fotografía&#10;&#10;Descripción generada automáticamente con confianza baja">
            <a:extLst>
              <a:ext uri="{FF2B5EF4-FFF2-40B4-BE49-F238E27FC236}">
                <a16:creationId xmlns:a16="http://schemas.microsoft.com/office/drawing/2014/main" id="{0FADDDB2-935F-DCD6-E549-CEF225C498D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235" t="7501" r="15908" b="6024"/>
          <a:stretch/>
        </p:blipFill>
        <p:spPr>
          <a:xfrm rot="5400000">
            <a:off x="5177462" y="5246466"/>
            <a:ext cx="1948861" cy="1948861"/>
          </a:xfrm>
          <a:prstGeom prst="flowChartConnector">
            <a:avLst/>
          </a:prstGeom>
        </p:spPr>
      </p:pic>
      <p:pic>
        <p:nvPicPr>
          <p:cNvPr id="10" name="Imagen 9" descr="Cabeza de un hombre con lentes&#10;&#10;Descripción generada automáticamente con confianza baja">
            <a:extLst>
              <a:ext uri="{FF2B5EF4-FFF2-40B4-BE49-F238E27FC236}">
                <a16:creationId xmlns:a16="http://schemas.microsoft.com/office/drawing/2014/main" id="{8801B6D3-E61F-3752-529F-EB791C288D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242" t="5710" r="7104" b="21269"/>
          <a:stretch/>
        </p:blipFill>
        <p:spPr>
          <a:xfrm rot="16200000">
            <a:off x="1478332" y="2217312"/>
            <a:ext cx="1970905" cy="1970905"/>
          </a:xfrm>
          <a:prstGeom prst="flowChartConnector">
            <a:avLst/>
          </a:prstGeom>
        </p:spPr>
      </p:pic>
      <p:pic>
        <p:nvPicPr>
          <p:cNvPr id="23" name="Imagen 22" descr="La cara de un hombre con camisa blanca&#10;&#10;Descripción generada automáticamente">
            <a:extLst>
              <a:ext uri="{FF2B5EF4-FFF2-40B4-BE49-F238E27FC236}">
                <a16:creationId xmlns:a16="http://schemas.microsoft.com/office/drawing/2014/main" id="{D14E28FC-19CC-BFD8-A3F4-F685E2DCA6E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61" r="1961"/>
          <a:stretch/>
        </p:blipFill>
        <p:spPr>
          <a:xfrm>
            <a:off x="5169047" y="2212243"/>
            <a:ext cx="1970906" cy="1970906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2"/>
          <p:cNvGrpSpPr/>
          <p:nvPr/>
        </p:nvGrpSpPr>
        <p:grpSpPr>
          <a:xfrm>
            <a:off x="8388058" y="3652012"/>
            <a:ext cx="5206103" cy="3405092"/>
            <a:chOff x="8356228" y="2175581"/>
            <a:chExt cx="5206103" cy="3405092"/>
          </a:xfrm>
        </p:grpSpPr>
        <p:sp>
          <p:nvSpPr>
            <p:cNvPr id="276" name="Google Shape;276;p32"/>
            <p:cNvSpPr/>
            <p:nvPr/>
          </p:nvSpPr>
          <p:spPr>
            <a:xfrm>
              <a:off x="10157239" y="2175581"/>
              <a:ext cx="3405092" cy="3405092"/>
            </a:xfrm>
            <a:prstGeom prst="ellipse">
              <a:avLst/>
            </a:prstGeom>
            <a:noFill/>
            <a:ln w="25400" cap="flat" cmpd="sng">
              <a:solidFill>
                <a:srgbClr val="FF6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8356228" y="2592816"/>
              <a:ext cx="1957557" cy="1957557"/>
            </a:xfrm>
            <a:prstGeom prst="ellipse">
              <a:avLst/>
            </a:prstGeom>
            <a:noFill/>
            <a:ln w="25400" cap="flat" cmpd="sng">
              <a:solidFill>
                <a:srgbClr val="FF6A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p32"/>
          <p:cNvSpPr txBox="1"/>
          <p:nvPr/>
        </p:nvSpPr>
        <p:spPr>
          <a:xfrm>
            <a:off x="342217" y="288706"/>
            <a:ext cx="12558520" cy="75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Y </a:t>
            </a:r>
            <a:r>
              <a:rPr lang="es-MX" sz="4000" b="1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tú</a:t>
            </a:r>
            <a:r>
              <a:rPr lang="es-MX" sz="4000" b="1" i="0" u="none" strike="noStrike" cap="none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 sabes ¿cuánto se gasta en PROMOCIÓN?</a:t>
            </a:r>
            <a:endParaRPr sz="4000" b="1" i="0" u="none" strike="noStrike" cap="none" dirty="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43FEC1B0-B57C-2E05-8D6F-62CF413819B5}"/>
              </a:ext>
            </a:extLst>
          </p:cNvPr>
          <p:cNvSpPr/>
          <p:nvPr/>
        </p:nvSpPr>
        <p:spPr>
          <a:xfrm>
            <a:off x="6501575" y="1452670"/>
            <a:ext cx="8620950" cy="2693804"/>
          </a:xfrm>
          <a:custGeom>
            <a:avLst/>
            <a:gdLst>
              <a:gd name="connsiteX0" fmla="*/ 1291693 w 8579800"/>
              <a:gd name="connsiteY0" fmla="*/ 0 h 2693804"/>
              <a:gd name="connsiteX1" fmla="*/ 1346902 w 8579800"/>
              <a:gd name="connsiteY1" fmla="*/ 0 h 2693804"/>
              <a:gd name="connsiteX2" fmla="*/ 8579800 w 8579800"/>
              <a:gd name="connsiteY2" fmla="*/ 0 h 2693804"/>
              <a:gd name="connsiteX3" fmla="*/ 8579800 w 8579800"/>
              <a:gd name="connsiteY3" fmla="*/ 2693803 h 2693804"/>
              <a:gd name="connsiteX4" fmla="*/ 1346921 w 8579800"/>
              <a:gd name="connsiteY4" fmla="*/ 2693803 h 2693804"/>
              <a:gd name="connsiteX5" fmla="*/ 1346902 w 8579800"/>
              <a:gd name="connsiteY5" fmla="*/ 2693804 h 2693804"/>
              <a:gd name="connsiteX6" fmla="*/ 1346883 w 8579800"/>
              <a:gd name="connsiteY6" fmla="*/ 2693803 h 2693804"/>
              <a:gd name="connsiteX7" fmla="*/ 1291693 w 8579800"/>
              <a:gd name="connsiteY7" fmla="*/ 2693803 h 2693804"/>
              <a:gd name="connsiteX8" fmla="*/ 1291693 w 8579800"/>
              <a:gd name="connsiteY8" fmla="*/ 2691016 h 2693804"/>
              <a:gd name="connsiteX9" fmla="*/ 1209190 w 8579800"/>
              <a:gd name="connsiteY9" fmla="*/ 2686850 h 2693804"/>
              <a:gd name="connsiteX10" fmla="*/ 0 w 8579800"/>
              <a:gd name="connsiteY10" fmla="*/ 1346902 h 2693804"/>
              <a:gd name="connsiteX11" fmla="*/ 1209190 w 8579800"/>
              <a:gd name="connsiteY11" fmla="*/ 6954 h 2693804"/>
              <a:gd name="connsiteX12" fmla="*/ 1291693 w 8579800"/>
              <a:gd name="connsiteY12" fmla="*/ 2788 h 2693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579800" h="2693804">
                <a:moveTo>
                  <a:pt x="1291693" y="0"/>
                </a:moveTo>
                <a:lnTo>
                  <a:pt x="1346902" y="0"/>
                </a:lnTo>
                <a:lnTo>
                  <a:pt x="8579800" y="0"/>
                </a:lnTo>
                <a:lnTo>
                  <a:pt x="8579800" y="2693803"/>
                </a:lnTo>
                <a:lnTo>
                  <a:pt x="1346921" y="2693803"/>
                </a:lnTo>
                <a:lnTo>
                  <a:pt x="1346902" y="2693804"/>
                </a:lnTo>
                <a:lnTo>
                  <a:pt x="1346883" y="2693803"/>
                </a:lnTo>
                <a:lnTo>
                  <a:pt x="1291693" y="2693803"/>
                </a:lnTo>
                <a:lnTo>
                  <a:pt x="1291693" y="2691016"/>
                </a:lnTo>
                <a:lnTo>
                  <a:pt x="1209190" y="2686850"/>
                </a:lnTo>
                <a:cubicBezTo>
                  <a:pt x="530006" y="2617875"/>
                  <a:pt x="0" y="2044283"/>
                  <a:pt x="0" y="1346902"/>
                </a:cubicBezTo>
                <a:cubicBezTo>
                  <a:pt x="0" y="649521"/>
                  <a:pt x="530006" y="75929"/>
                  <a:pt x="1209190" y="6954"/>
                </a:cubicBezTo>
                <a:lnTo>
                  <a:pt x="1291693" y="2788"/>
                </a:lnTo>
                <a:close/>
              </a:path>
            </a:pathLst>
          </a:custGeom>
          <a:solidFill>
            <a:srgbClr val="FF6A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00737" y="541607"/>
            <a:ext cx="1430575" cy="12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62;p13">
            <a:extLst>
              <a:ext uri="{FF2B5EF4-FFF2-40B4-BE49-F238E27FC236}">
                <a16:creationId xmlns:a16="http://schemas.microsoft.com/office/drawing/2014/main" id="{BA57C77F-251C-C261-455F-E2A754E83C8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476" y="6144261"/>
            <a:ext cx="2784400" cy="148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7;p17">
            <a:extLst>
              <a:ext uri="{FF2B5EF4-FFF2-40B4-BE49-F238E27FC236}">
                <a16:creationId xmlns:a16="http://schemas.microsoft.com/office/drawing/2014/main" id="{36573E1C-A2D0-3924-52E4-2F83A38D6001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56480" y="6568422"/>
            <a:ext cx="3384330" cy="84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92564" y="1926411"/>
            <a:ext cx="985089" cy="98509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842ED2E-7D26-3BF0-07A7-9807DAD35D68}"/>
              </a:ext>
            </a:extLst>
          </p:cNvPr>
          <p:cNvSpPr/>
          <p:nvPr/>
        </p:nvSpPr>
        <p:spPr>
          <a:xfrm>
            <a:off x="6542725" y="1564600"/>
            <a:ext cx="8708564" cy="2693804"/>
          </a:xfrm>
          <a:custGeom>
            <a:avLst/>
            <a:gdLst>
              <a:gd name="connsiteX0" fmla="*/ 1291693 w 8579800"/>
              <a:gd name="connsiteY0" fmla="*/ 0 h 2693804"/>
              <a:gd name="connsiteX1" fmla="*/ 1346902 w 8579800"/>
              <a:gd name="connsiteY1" fmla="*/ 0 h 2693804"/>
              <a:gd name="connsiteX2" fmla="*/ 8579800 w 8579800"/>
              <a:gd name="connsiteY2" fmla="*/ 0 h 2693804"/>
              <a:gd name="connsiteX3" fmla="*/ 8579800 w 8579800"/>
              <a:gd name="connsiteY3" fmla="*/ 2693803 h 2693804"/>
              <a:gd name="connsiteX4" fmla="*/ 1346921 w 8579800"/>
              <a:gd name="connsiteY4" fmla="*/ 2693803 h 2693804"/>
              <a:gd name="connsiteX5" fmla="*/ 1346902 w 8579800"/>
              <a:gd name="connsiteY5" fmla="*/ 2693804 h 2693804"/>
              <a:gd name="connsiteX6" fmla="*/ 1346883 w 8579800"/>
              <a:gd name="connsiteY6" fmla="*/ 2693803 h 2693804"/>
              <a:gd name="connsiteX7" fmla="*/ 1291693 w 8579800"/>
              <a:gd name="connsiteY7" fmla="*/ 2693803 h 2693804"/>
              <a:gd name="connsiteX8" fmla="*/ 1291693 w 8579800"/>
              <a:gd name="connsiteY8" fmla="*/ 2691016 h 2693804"/>
              <a:gd name="connsiteX9" fmla="*/ 1209190 w 8579800"/>
              <a:gd name="connsiteY9" fmla="*/ 2686850 h 2693804"/>
              <a:gd name="connsiteX10" fmla="*/ 0 w 8579800"/>
              <a:gd name="connsiteY10" fmla="*/ 1346902 h 2693804"/>
              <a:gd name="connsiteX11" fmla="*/ 1209190 w 8579800"/>
              <a:gd name="connsiteY11" fmla="*/ 6954 h 2693804"/>
              <a:gd name="connsiteX12" fmla="*/ 1291693 w 8579800"/>
              <a:gd name="connsiteY12" fmla="*/ 2788 h 2693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579800" h="2693804">
                <a:moveTo>
                  <a:pt x="1291693" y="0"/>
                </a:moveTo>
                <a:lnTo>
                  <a:pt x="1346902" y="0"/>
                </a:lnTo>
                <a:lnTo>
                  <a:pt x="8579800" y="0"/>
                </a:lnTo>
                <a:lnTo>
                  <a:pt x="8579800" y="2693803"/>
                </a:lnTo>
                <a:lnTo>
                  <a:pt x="1346921" y="2693803"/>
                </a:lnTo>
                <a:lnTo>
                  <a:pt x="1346902" y="2693804"/>
                </a:lnTo>
                <a:lnTo>
                  <a:pt x="1346883" y="2693803"/>
                </a:lnTo>
                <a:lnTo>
                  <a:pt x="1291693" y="2693803"/>
                </a:lnTo>
                <a:lnTo>
                  <a:pt x="1291693" y="2691016"/>
                </a:lnTo>
                <a:lnTo>
                  <a:pt x="1209190" y="2686850"/>
                </a:lnTo>
                <a:cubicBezTo>
                  <a:pt x="530006" y="2617875"/>
                  <a:pt x="0" y="2044283"/>
                  <a:pt x="0" y="1346902"/>
                </a:cubicBezTo>
                <a:cubicBezTo>
                  <a:pt x="0" y="649521"/>
                  <a:pt x="530006" y="75929"/>
                  <a:pt x="1209190" y="6954"/>
                </a:cubicBezTo>
                <a:lnTo>
                  <a:pt x="1291693" y="2788"/>
                </a:lnTo>
                <a:close/>
              </a:path>
            </a:pathLst>
          </a:custGeom>
          <a:noFill/>
          <a:ln w="28575">
            <a:solidFill>
              <a:srgbClr val="FF6A39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8428240" y="3987062"/>
            <a:ext cx="1942591" cy="194259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10168121" y="3654460"/>
            <a:ext cx="3268272" cy="3268272"/>
          </a:xfrm>
          <a:prstGeom prst="ellipse">
            <a:avLst/>
          </a:prstGeom>
          <a:solidFill>
            <a:srgbClr val="1822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8512472" y="4574897"/>
            <a:ext cx="1654974" cy="81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MX" sz="5400" b="1" dirty="0">
                <a:solidFill>
                  <a:srgbClr val="182227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r>
              <a:rPr lang="es-MX" sz="5400" b="1" i="0" u="none" strike="noStrike" cap="none" dirty="0">
                <a:solidFill>
                  <a:srgbClr val="182227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 sz="5400" b="0" i="0" u="none" strike="noStrike" cap="none" dirty="0">
              <a:solidFill>
                <a:srgbClr val="1822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10297551" y="4306940"/>
            <a:ext cx="3009413" cy="26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MX" sz="2800" b="1" i="0" u="none" strike="noStrike" cap="none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“la estrategia de promoción es fundamental”</a:t>
            </a:r>
            <a:endParaRPr lang="fr-FR" sz="2800" b="1" i="0" u="none" strike="noStrike" cap="none" dirty="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AC99E98-BA6D-F0E9-B658-D72B342D9731}"/>
              </a:ext>
            </a:extLst>
          </p:cNvPr>
          <p:cNvSpPr txBox="1"/>
          <p:nvPr/>
        </p:nvSpPr>
        <p:spPr>
          <a:xfrm>
            <a:off x="8579799" y="1934010"/>
            <a:ext cx="6426759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6500" b="1" dirty="0">
                <a:solidFill>
                  <a:schemeClr val="bg1"/>
                </a:solidFill>
                <a:latin typeface="Montserrat" panose="00000500000000000000" pitchFamily="2" charset="0"/>
              </a:rPr>
              <a:t>5,000,000,000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F7FFE98-6488-5B58-9F58-9FF069206F3C}"/>
              </a:ext>
            </a:extLst>
          </p:cNvPr>
          <p:cNvSpPr/>
          <p:nvPr/>
        </p:nvSpPr>
        <p:spPr>
          <a:xfrm>
            <a:off x="2479244" y="3792708"/>
            <a:ext cx="363464" cy="5167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Google Shape;440;p41">
            <a:extLst>
              <a:ext uri="{FF2B5EF4-FFF2-40B4-BE49-F238E27FC236}">
                <a16:creationId xmlns:a16="http://schemas.microsoft.com/office/drawing/2014/main" id="{3602D857-1689-9605-DBDD-83E461B8B80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46680" y="3989380"/>
            <a:ext cx="1918568" cy="193795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9AFDD54A-8C25-30EA-352D-CF26537D90AD}"/>
              </a:ext>
            </a:extLst>
          </p:cNvPr>
          <p:cNvSpPr/>
          <p:nvPr/>
        </p:nvSpPr>
        <p:spPr>
          <a:xfrm>
            <a:off x="1396397" y="3704859"/>
            <a:ext cx="726928" cy="7193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Google Shape;431;p41">
            <a:extLst>
              <a:ext uri="{FF2B5EF4-FFF2-40B4-BE49-F238E27FC236}">
                <a16:creationId xmlns:a16="http://schemas.microsoft.com/office/drawing/2014/main" id="{665E1916-52A1-71AB-286E-B91546D4713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9187" y="2158383"/>
            <a:ext cx="2442152" cy="210168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297A5C8B-C5A1-1D62-FC43-F45763C9C3E8}"/>
              </a:ext>
            </a:extLst>
          </p:cNvPr>
          <p:cNvSpPr/>
          <p:nvPr/>
        </p:nvSpPr>
        <p:spPr>
          <a:xfrm>
            <a:off x="2324204" y="4456742"/>
            <a:ext cx="1303337" cy="12897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Google Shape;445;p41">
            <a:extLst>
              <a:ext uri="{FF2B5EF4-FFF2-40B4-BE49-F238E27FC236}">
                <a16:creationId xmlns:a16="http://schemas.microsoft.com/office/drawing/2014/main" id="{BE25E790-78B3-635A-95D6-BC2E37FAEDC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04511" y="4432380"/>
            <a:ext cx="1303337" cy="151550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7C4ACC9B-DD16-E2B5-B585-A015AF9826E7}"/>
              </a:ext>
            </a:extLst>
          </p:cNvPr>
          <p:cNvSpPr/>
          <p:nvPr/>
        </p:nvSpPr>
        <p:spPr>
          <a:xfrm>
            <a:off x="2248645" y="3927845"/>
            <a:ext cx="363464" cy="5167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602D47F-10D9-1B64-B03A-CEDC08B312AA}"/>
              </a:ext>
            </a:extLst>
          </p:cNvPr>
          <p:cNvSpPr/>
          <p:nvPr/>
        </p:nvSpPr>
        <p:spPr>
          <a:xfrm>
            <a:off x="2351606" y="4133769"/>
            <a:ext cx="363464" cy="5167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Google Shape;91;p16">
            <a:extLst>
              <a:ext uri="{FF2B5EF4-FFF2-40B4-BE49-F238E27FC236}">
                <a16:creationId xmlns:a16="http://schemas.microsoft.com/office/drawing/2014/main" id="{10D883CD-2181-C0CE-61D3-EF7E35A6B202}"/>
              </a:ext>
            </a:extLst>
          </p:cNvPr>
          <p:cNvSpPr/>
          <p:nvPr/>
        </p:nvSpPr>
        <p:spPr>
          <a:xfrm>
            <a:off x="0" y="7716827"/>
            <a:ext cx="15122400" cy="205200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Picture 2" descr="Cola ">
            <a:extLst>
              <a:ext uri="{FF2B5EF4-FFF2-40B4-BE49-F238E27FC236}">
                <a16:creationId xmlns:a16="http://schemas.microsoft.com/office/drawing/2014/main" id="{A9410ACA-8800-5282-1C33-32A215EB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928" y="3002825"/>
            <a:ext cx="651635" cy="65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14D3D03-CA01-4595-CADB-1FB6365761D1}"/>
              </a:ext>
            </a:extLst>
          </p:cNvPr>
          <p:cNvSpPr txBox="1"/>
          <p:nvPr/>
        </p:nvSpPr>
        <p:spPr>
          <a:xfrm>
            <a:off x="8284913" y="3192048"/>
            <a:ext cx="670124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MX" sz="1500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 marketing, destinando hasta 30% en campañas de promoción</a:t>
            </a:r>
          </a:p>
        </p:txBody>
      </p:sp>
      <p:pic>
        <p:nvPicPr>
          <p:cNvPr id="1026" name="Picture 2" descr="bola de cristal ">
            <a:extLst>
              <a:ext uri="{FF2B5EF4-FFF2-40B4-BE49-F238E27FC236}">
                <a16:creationId xmlns:a16="http://schemas.microsoft.com/office/drawing/2014/main" id="{13BABD21-01A1-E067-108F-02A1678D6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335" y="5795925"/>
            <a:ext cx="1957557" cy="195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A29F9BE0-60CE-FE4B-B3C1-B438173D7E8C}"/>
              </a:ext>
            </a:extLst>
          </p:cNvPr>
          <p:cNvSpPr txBox="1"/>
          <p:nvPr/>
        </p:nvSpPr>
        <p:spPr>
          <a:xfrm>
            <a:off x="10297551" y="1598247"/>
            <a:ext cx="24312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FEMSA Invirtió en 2020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7192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/>
        </p:nvSpPr>
        <p:spPr>
          <a:xfrm>
            <a:off x="5096816" y="1456734"/>
            <a:ext cx="4967963" cy="84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MX" sz="2300" dirty="0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¿Cómo medir una promoción? </a:t>
            </a:r>
          </a:p>
        </p:txBody>
      </p:sp>
      <p:sp>
        <p:nvSpPr>
          <p:cNvPr id="91" name="Google Shape;91;p16"/>
          <p:cNvSpPr/>
          <p:nvPr/>
        </p:nvSpPr>
        <p:spPr>
          <a:xfrm>
            <a:off x="0" y="7716827"/>
            <a:ext cx="15122400" cy="205200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2295841" y="414450"/>
            <a:ext cx="10555861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3500" b="0" i="0" u="none" strike="noStrike" cap="none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Promoción, Promoción, Promoción </a:t>
            </a:r>
            <a:endParaRPr sz="35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" name="Google Shape;94;p16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6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16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es-MX" sz="2300" b="0" i="0" u="none" strike="noStrike" cap="none" dirty="0" err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pág</a:t>
            </a:r>
            <a:r>
              <a:rPr lang="es-MX" sz="2300" b="0" i="0" u="none" strike="noStrike" cap="none" dirty="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o tema</a:t>
            </a:r>
            <a:endParaRPr sz="2300" b="0" i="0" u="none" strike="noStrike" cap="none" dirty="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8" name="Picture 4" descr="calavera y huesos ">
            <a:extLst>
              <a:ext uri="{FF2B5EF4-FFF2-40B4-BE49-F238E27FC236}">
                <a16:creationId xmlns:a16="http://schemas.microsoft.com/office/drawing/2014/main" id="{655BC553-ACDF-0550-E799-D6934D8BE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688" y="1376240"/>
            <a:ext cx="1471246" cy="147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107;p17">
            <a:extLst>
              <a:ext uri="{FF2B5EF4-FFF2-40B4-BE49-F238E27FC236}">
                <a16:creationId xmlns:a16="http://schemas.microsoft.com/office/drawing/2014/main" id="{18F75ED5-E244-4C28-88DF-5BD48777B7FF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46674" y="6484139"/>
            <a:ext cx="3384330" cy="84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fórmula para calcular el ROI">
            <a:extLst>
              <a:ext uri="{FF2B5EF4-FFF2-40B4-BE49-F238E27FC236}">
                <a16:creationId xmlns:a16="http://schemas.microsoft.com/office/drawing/2014/main" id="{36C470E7-5FB3-F418-F7B3-E916EF53F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9" b="26893"/>
          <a:stretch/>
        </p:blipFill>
        <p:spPr bwMode="auto">
          <a:xfrm>
            <a:off x="5825440" y="2639170"/>
            <a:ext cx="3095016" cy="9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0D548B8-F07D-D4F1-DC60-D509C655A851}"/>
              </a:ext>
            </a:extLst>
          </p:cNvPr>
          <p:cNvSpPr txBox="1"/>
          <p:nvPr/>
        </p:nvSpPr>
        <p:spPr>
          <a:xfrm>
            <a:off x="7845301" y="2411011"/>
            <a:ext cx="6527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00" dirty="0"/>
              <a:t>Inversión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230EA30-5A0A-5FC6-8F9D-7639569E2499}"/>
              </a:ext>
            </a:extLst>
          </p:cNvPr>
          <p:cNvSpPr txBox="1"/>
          <p:nvPr/>
        </p:nvSpPr>
        <p:spPr>
          <a:xfrm>
            <a:off x="7462318" y="3586793"/>
            <a:ext cx="6527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00" dirty="0"/>
              <a:t>Inversión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36BAE8A-9A23-71E6-58EA-3A7AB47E0541}"/>
              </a:ext>
            </a:extLst>
          </p:cNvPr>
          <p:cNvSpPr txBox="1"/>
          <p:nvPr/>
        </p:nvSpPr>
        <p:spPr>
          <a:xfrm>
            <a:off x="6839599" y="2408338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00" dirty="0"/>
              <a:t>Ganancias</a:t>
            </a:r>
          </a:p>
        </p:txBody>
      </p:sp>
      <p:sp>
        <p:nvSpPr>
          <p:cNvPr id="13" name="Google Shape;299;p33">
            <a:extLst>
              <a:ext uri="{FF2B5EF4-FFF2-40B4-BE49-F238E27FC236}">
                <a16:creationId xmlns:a16="http://schemas.microsoft.com/office/drawing/2014/main" id="{FC305C4C-B32D-A789-5087-E364E9BAF930}"/>
              </a:ext>
            </a:extLst>
          </p:cNvPr>
          <p:cNvSpPr txBox="1"/>
          <p:nvPr/>
        </p:nvSpPr>
        <p:spPr>
          <a:xfrm>
            <a:off x="5827453" y="3752436"/>
            <a:ext cx="3206600" cy="270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s-MX" sz="8000" b="1" i="0" u="none" strike="noStrike" cap="none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NO</a:t>
            </a:r>
            <a:endParaRPr sz="8000" b="0" i="0" u="none" strike="noStrike" cap="none" dirty="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304;p33">
            <a:extLst>
              <a:ext uri="{FF2B5EF4-FFF2-40B4-BE49-F238E27FC236}">
                <a16:creationId xmlns:a16="http://schemas.microsoft.com/office/drawing/2014/main" id="{8B61226A-0841-74BE-64D5-9549695FAD62}"/>
              </a:ext>
            </a:extLst>
          </p:cNvPr>
          <p:cNvSpPr txBox="1"/>
          <p:nvPr/>
        </p:nvSpPr>
        <p:spPr>
          <a:xfrm>
            <a:off x="5349087" y="5566137"/>
            <a:ext cx="4137207" cy="1308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2300" b="0" i="0" u="none" strike="noStrike" cap="none" dirty="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Existen métodos para predecir el éxito de una promoción</a:t>
            </a:r>
            <a:endParaRPr sz="2300" b="0" i="0" u="none" strike="noStrike" cap="none" dirty="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" name="Google Shape;300;p33">
            <a:extLst>
              <a:ext uri="{FF2B5EF4-FFF2-40B4-BE49-F238E27FC236}">
                <a16:creationId xmlns:a16="http://schemas.microsoft.com/office/drawing/2014/main" id="{2A3035F5-8F03-05F4-C877-6B126172D5E1}"/>
              </a:ext>
            </a:extLst>
          </p:cNvPr>
          <p:cNvCxnSpPr>
            <a:cxnSpLocks/>
          </p:cNvCxnSpPr>
          <p:nvPr/>
        </p:nvCxnSpPr>
        <p:spPr>
          <a:xfrm flipV="1">
            <a:off x="1184340" y="4037671"/>
            <a:ext cx="12792917" cy="35425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554AF87-74F6-56D9-237F-9A62548E9CC2}"/>
              </a:ext>
            </a:extLst>
          </p:cNvPr>
          <p:cNvSpPr txBox="1"/>
          <p:nvPr/>
        </p:nvSpPr>
        <p:spPr>
          <a:xfrm>
            <a:off x="11050022" y="2957509"/>
            <a:ext cx="2440486" cy="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300" dirty="0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arma de doble filo</a:t>
            </a:r>
            <a:endParaRPr lang="es-MX" sz="2300" dirty="0"/>
          </a:p>
        </p:txBody>
      </p:sp>
      <p:pic>
        <p:nvPicPr>
          <p:cNvPr id="36" name="Google Shape;431;p41">
            <a:extLst>
              <a:ext uri="{FF2B5EF4-FFF2-40B4-BE49-F238E27FC236}">
                <a16:creationId xmlns:a16="http://schemas.microsoft.com/office/drawing/2014/main" id="{BD4DF4B6-C49D-AED5-9EBC-18434F8B6C2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2119" y="1545169"/>
            <a:ext cx="2442152" cy="210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171B72C-13DA-2C6D-1D21-BC954F1AD1DB}"/>
              </a:ext>
            </a:extLst>
          </p:cNvPr>
          <p:cNvSpPr/>
          <p:nvPr/>
        </p:nvSpPr>
        <p:spPr>
          <a:xfrm>
            <a:off x="0" y="-11"/>
            <a:ext cx="15122525" cy="7921636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4" name="Google Shape;94;p16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6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16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Google Shape;200;p25">
            <a:extLst>
              <a:ext uri="{FF2B5EF4-FFF2-40B4-BE49-F238E27FC236}">
                <a16:creationId xmlns:a16="http://schemas.microsoft.com/office/drawing/2014/main" id="{0F2F7A68-8A60-8EEB-2B31-0420A48C7BEA}"/>
              </a:ext>
            </a:extLst>
          </p:cNvPr>
          <p:cNvPicPr preferRelativeResize="0"/>
          <p:nvPr/>
        </p:nvPicPr>
        <p:blipFill rotWithShape="1">
          <a:blip r:embed="rId3">
            <a:alphaModFix amt="13000"/>
          </a:blip>
          <a:srcRect t="199" b="208"/>
          <a:stretch/>
        </p:blipFill>
        <p:spPr>
          <a:xfrm>
            <a:off x="4194263" y="798681"/>
            <a:ext cx="6734005" cy="6324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69;p37">
            <a:extLst>
              <a:ext uri="{FF2B5EF4-FFF2-40B4-BE49-F238E27FC236}">
                <a16:creationId xmlns:a16="http://schemas.microsoft.com/office/drawing/2014/main" id="{C0CBA117-32F3-A0BF-3049-5B73E84713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933" y="6702002"/>
            <a:ext cx="3384330" cy="84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72;p37">
            <a:extLst>
              <a:ext uri="{FF2B5EF4-FFF2-40B4-BE49-F238E27FC236}">
                <a16:creationId xmlns:a16="http://schemas.microsoft.com/office/drawing/2014/main" id="{DF24505B-8DF7-286E-21C6-413A85568EB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55538" y="586434"/>
            <a:ext cx="1430575" cy="829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1;p25">
            <a:extLst>
              <a:ext uri="{FF2B5EF4-FFF2-40B4-BE49-F238E27FC236}">
                <a16:creationId xmlns:a16="http://schemas.microsoft.com/office/drawing/2014/main" id="{56A6103A-06C0-835D-D488-55A8B5D50465}"/>
              </a:ext>
            </a:extLst>
          </p:cNvPr>
          <p:cNvSpPr txBox="1"/>
          <p:nvPr/>
        </p:nvSpPr>
        <p:spPr>
          <a:xfrm>
            <a:off x="1416683" y="2367093"/>
            <a:ext cx="11807469" cy="3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s-MX" sz="4000" b="0" i="1" u="none" strike="noStrike" cap="none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Grandes y medianas empresas con al menos 1 año de existencia, que cuenten con la capacidad de recolectar y almacenar datos.</a:t>
            </a:r>
            <a:endParaRPr sz="4000" b="0" i="1" u="none" strike="noStrike" cap="none" dirty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E937EFE-CD0D-B20A-F655-D9E5A1779AE3}"/>
              </a:ext>
            </a:extLst>
          </p:cNvPr>
          <p:cNvSpPr/>
          <p:nvPr/>
        </p:nvSpPr>
        <p:spPr>
          <a:xfrm>
            <a:off x="1087728" y="798681"/>
            <a:ext cx="1985554" cy="19855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Google Shape;460;p42">
            <a:extLst>
              <a:ext uri="{FF2B5EF4-FFF2-40B4-BE49-F238E27FC236}">
                <a16:creationId xmlns:a16="http://schemas.microsoft.com/office/drawing/2014/main" id="{E07948CF-5C09-6F24-6738-E31D096CD18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2567" y="992193"/>
            <a:ext cx="1515875" cy="151587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EC8C4B4A-BA78-E5DD-E476-58A53B3DE33D}"/>
              </a:ext>
            </a:extLst>
          </p:cNvPr>
          <p:cNvSpPr/>
          <p:nvPr/>
        </p:nvSpPr>
        <p:spPr>
          <a:xfrm>
            <a:off x="11493505" y="5355491"/>
            <a:ext cx="1985554" cy="19855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7" name="Google Shape;426;p41">
            <a:extLst>
              <a:ext uri="{FF2B5EF4-FFF2-40B4-BE49-F238E27FC236}">
                <a16:creationId xmlns:a16="http://schemas.microsoft.com/office/drawing/2014/main" id="{06471CA5-4AD8-E64E-3808-EBDE57699E6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30662" y="5817081"/>
            <a:ext cx="1111239" cy="106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323630B4-C15C-6284-F6E2-A28F4C434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3788" y="1470797"/>
            <a:ext cx="652523" cy="652523"/>
          </a:xfrm>
          <a:prstGeom prst="rect">
            <a:avLst/>
          </a:prstGeom>
        </p:spPr>
      </p:pic>
      <p:sp>
        <p:nvSpPr>
          <p:cNvPr id="19" name="Google Shape;280;p32">
            <a:extLst>
              <a:ext uri="{FF2B5EF4-FFF2-40B4-BE49-F238E27FC236}">
                <a16:creationId xmlns:a16="http://schemas.microsoft.com/office/drawing/2014/main" id="{80F0BEBD-73D5-2A67-1B31-CA7B61D1CE9E}"/>
              </a:ext>
            </a:extLst>
          </p:cNvPr>
          <p:cNvSpPr txBox="1"/>
          <p:nvPr/>
        </p:nvSpPr>
        <p:spPr>
          <a:xfrm>
            <a:off x="6195729" y="678609"/>
            <a:ext cx="2731065" cy="75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Predecir</a:t>
            </a:r>
            <a:endParaRPr sz="4000" b="1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5007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A39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>
            <a:off x="11069328" y="0"/>
            <a:ext cx="4053204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4359527" y="3761039"/>
            <a:ext cx="4361637" cy="94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MX" sz="6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endParaRPr sz="6800" b="1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7160" y="4411099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7"/>
          <p:cNvCxnSpPr>
            <a:cxnSpLocks/>
          </p:cNvCxnSpPr>
          <p:nvPr/>
        </p:nvCxnSpPr>
        <p:spPr>
          <a:xfrm>
            <a:off x="14475850" y="5277394"/>
            <a:ext cx="0" cy="2644231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70142" y="2100788"/>
            <a:ext cx="3312346" cy="3320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7"/>
          <p:cNvCxnSpPr/>
          <p:nvPr/>
        </p:nvCxnSpPr>
        <p:spPr>
          <a:xfrm>
            <a:off x="14475844" y="-11"/>
            <a:ext cx="0" cy="2549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" name="Google Shape;109;p17"/>
          <p:cNvSpPr txBox="1"/>
          <p:nvPr/>
        </p:nvSpPr>
        <p:spPr>
          <a:xfrm>
            <a:off x="3473000" y="5602314"/>
            <a:ext cx="10063271" cy="155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MX" sz="3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Demostrar la efectividad de los modelos de Machine </a:t>
            </a:r>
            <a:r>
              <a:rPr lang="es-MX" sz="30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r>
              <a:rPr lang="es-MX" sz="3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como herramienta para la predicción del éxito de campañas de promoción </a:t>
            </a:r>
            <a:endParaRPr lang="es-MX" sz="3000" b="1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09;p17">
            <a:extLst>
              <a:ext uri="{FF2B5EF4-FFF2-40B4-BE49-F238E27FC236}">
                <a16:creationId xmlns:a16="http://schemas.microsoft.com/office/drawing/2014/main" id="{9FB5DCA4-CDAA-B512-19BD-79CBB899848B}"/>
              </a:ext>
            </a:extLst>
          </p:cNvPr>
          <p:cNvSpPr txBox="1"/>
          <p:nvPr/>
        </p:nvSpPr>
        <p:spPr>
          <a:xfrm>
            <a:off x="962188" y="599447"/>
            <a:ext cx="3168006" cy="66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lvl="0" algn="just">
              <a:buSzPts val="6800"/>
            </a:pPr>
            <a:r>
              <a:rPr lang="es-MX" sz="3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r>
              <a:rPr lang="es-MX" sz="30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s-MX" sz="3000" b="1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cientist</a:t>
            </a:r>
            <a:endParaRPr lang="es-MX" sz="3000" b="1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Google Shape;369;p37">
            <a:extLst>
              <a:ext uri="{FF2B5EF4-FFF2-40B4-BE49-F238E27FC236}">
                <a16:creationId xmlns:a16="http://schemas.microsoft.com/office/drawing/2014/main" id="{B838DAA2-9E0B-08B8-5520-6E08A7CA36B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58198" y="767526"/>
            <a:ext cx="3384330" cy="8418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88B5EC8F-EAD3-618A-3D42-E82318F63082}"/>
              </a:ext>
            </a:extLst>
          </p:cNvPr>
          <p:cNvSpPr/>
          <p:nvPr/>
        </p:nvSpPr>
        <p:spPr>
          <a:xfrm>
            <a:off x="748468" y="1494194"/>
            <a:ext cx="1632858" cy="16328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Google Shape;462;p42">
            <a:extLst>
              <a:ext uri="{FF2B5EF4-FFF2-40B4-BE49-F238E27FC236}">
                <a16:creationId xmlns:a16="http://schemas.microsoft.com/office/drawing/2014/main" id="{15E7E04D-2059-E502-9624-1661D5982CE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8712" y="1854438"/>
            <a:ext cx="912369" cy="91236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5F407812-74EF-F14C-7B36-51B124974090}"/>
              </a:ext>
            </a:extLst>
          </p:cNvPr>
          <p:cNvSpPr/>
          <p:nvPr/>
        </p:nvSpPr>
        <p:spPr>
          <a:xfrm>
            <a:off x="2598213" y="1494194"/>
            <a:ext cx="1632858" cy="16328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Google Shape;442;p41">
            <a:extLst>
              <a:ext uri="{FF2B5EF4-FFF2-40B4-BE49-F238E27FC236}">
                <a16:creationId xmlns:a16="http://schemas.microsoft.com/office/drawing/2014/main" id="{0C563FA9-6F6D-3707-ACF1-A4D92888F0D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3479" y="1712864"/>
            <a:ext cx="986496" cy="105394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7CFBCD64-ACDF-46BF-EF62-3703E56FB176}"/>
              </a:ext>
            </a:extLst>
          </p:cNvPr>
          <p:cNvSpPr/>
          <p:nvPr/>
        </p:nvSpPr>
        <p:spPr>
          <a:xfrm>
            <a:off x="4507983" y="1494194"/>
            <a:ext cx="1632858" cy="16328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Google Shape;472;p42">
            <a:extLst>
              <a:ext uri="{FF2B5EF4-FFF2-40B4-BE49-F238E27FC236}">
                <a16:creationId xmlns:a16="http://schemas.microsoft.com/office/drawing/2014/main" id="{B4F6B95F-0A53-59AA-6831-B37A0E41237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657" y="1911614"/>
            <a:ext cx="1080551" cy="79801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63D52C15-37E5-B162-BD3D-F14B88EF7A24}"/>
              </a:ext>
            </a:extLst>
          </p:cNvPr>
          <p:cNvSpPr/>
          <p:nvPr/>
        </p:nvSpPr>
        <p:spPr>
          <a:xfrm>
            <a:off x="6414415" y="1494194"/>
            <a:ext cx="1632858" cy="16328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Google Shape;448;p41">
            <a:extLst>
              <a:ext uri="{FF2B5EF4-FFF2-40B4-BE49-F238E27FC236}">
                <a16:creationId xmlns:a16="http://schemas.microsoft.com/office/drawing/2014/main" id="{E68EACC3-F169-12EA-8293-1D7BC01F92A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20579" y="1712864"/>
            <a:ext cx="978467" cy="102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Data Set 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7B54B73-BF0C-0BC1-FE08-32C350446427}"/>
              </a:ext>
            </a:extLst>
          </p:cNvPr>
          <p:cNvSpPr txBox="1"/>
          <p:nvPr/>
        </p:nvSpPr>
        <p:spPr>
          <a:xfrm>
            <a:off x="498500" y="4974106"/>
            <a:ext cx="1342650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200" b="1" dirty="0">
                <a:solidFill>
                  <a:srgbClr val="212121"/>
                </a:solidFill>
                <a:latin typeface="Montserrat" panose="00000500000000000000" pitchFamily="2" charset="0"/>
              </a:rPr>
              <a:t>Edad | </a:t>
            </a:r>
            <a:r>
              <a:rPr lang="es-MX" sz="2200" b="1" dirty="0">
                <a:solidFill>
                  <a:srgbClr val="FF6A39"/>
                </a:solidFill>
                <a:latin typeface="Montserrat" panose="00000500000000000000" pitchFamily="2" charset="0"/>
              </a:rPr>
              <a:t>Experiencia Laboral </a:t>
            </a:r>
            <a:r>
              <a:rPr lang="es-MX" sz="2200" b="1" dirty="0">
                <a:solidFill>
                  <a:srgbClr val="212121"/>
                </a:solidFill>
                <a:latin typeface="Montserrat" panose="00000500000000000000" pitchFamily="2" charset="0"/>
              </a:rPr>
              <a:t>| Ingresos | </a:t>
            </a:r>
            <a:r>
              <a:rPr lang="es-MX" sz="2200" b="1" dirty="0">
                <a:solidFill>
                  <a:srgbClr val="FF6A39"/>
                </a:solidFill>
                <a:latin typeface="Montserrat" panose="00000500000000000000" pitchFamily="2" charset="0"/>
              </a:rPr>
              <a:t>Código Postal </a:t>
            </a:r>
            <a:r>
              <a:rPr lang="es-MX" sz="2200" b="1" dirty="0">
                <a:solidFill>
                  <a:srgbClr val="212121"/>
                </a:solidFill>
                <a:latin typeface="Montserrat" panose="00000500000000000000" pitchFamily="2" charset="0"/>
              </a:rPr>
              <a:t>| Dependientes | </a:t>
            </a:r>
            <a:r>
              <a:rPr lang="es-MX" sz="2200" b="1" dirty="0">
                <a:solidFill>
                  <a:srgbClr val="FF6A39"/>
                </a:solidFill>
                <a:latin typeface="Montserrat" panose="00000500000000000000" pitchFamily="2" charset="0"/>
              </a:rPr>
              <a:t>Gastos</a:t>
            </a:r>
            <a:r>
              <a:rPr lang="es-MX" sz="2200" b="1" dirty="0">
                <a:solidFill>
                  <a:srgbClr val="212121"/>
                </a:solidFill>
                <a:latin typeface="Montserrat" panose="00000500000000000000" pitchFamily="2" charset="0"/>
              </a:rPr>
              <a:t> | Nivel de Educación | </a:t>
            </a:r>
            <a:r>
              <a:rPr lang="es-MX" sz="2200" b="1" dirty="0">
                <a:solidFill>
                  <a:srgbClr val="FF6A39"/>
                </a:solidFill>
                <a:latin typeface="Montserrat" panose="00000500000000000000" pitchFamily="2" charset="0"/>
              </a:rPr>
              <a:t>Hipoteca</a:t>
            </a:r>
            <a:r>
              <a:rPr lang="es-MX" sz="2200" b="1" dirty="0">
                <a:solidFill>
                  <a:srgbClr val="212121"/>
                </a:solidFill>
                <a:latin typeface="Montserrat" panose="00000500000000000000" pitchFamily="2" charset="0"/>
              </a:rPr>
              <a:t> | Crédito Personal | </a:t>
            </a:r>
            <a:r>
              <a:rPr lang="es-MX" sz="2200" b="1" dirty="0">
                <a:solidFill>
                  <a:srgbClr val="FF6A39"/>
                </a:solidFill>
                <a:latin typeface="Montserrat" panose="00000500000000000000" pitchFamily="2" charset="0"/>
              </a:rPr>
              <a:t>Activos Financieros </a:t>
            </a:r>
            <a:r>
              <a:rPr lang="es-MX" sz="2200" b="1" dirty="0">
                <a:solidFill>
                  <a:srgbClr val="212121"/>
                </a:solidFill>
                <a:latin typeface="Montserrat" panose="00000500000000000000" pitchFamily="2" charset="0"/>
              </a:rPr>
              <a:t>| Cuenta Ahorros                      | </a:t>
            </a:r>
            <a:r>
              <a:rPr lang="es-MX" sz="2200" b="1" dirty="0">
                <a:solidFill>
                  <a:srgbClr val="FF6A39"/>
                </a:solidFill>
                <a:latin typeface="Montserrat" panose="00000500000000000000" pitchFamily="2" charset="0"/>
              </a:rPr>
              <a:t>Banca Online</a:t>
            </a:r>
            <a:r>
              <a:rPr lang="es-MX" sz="2200" b="1" dirty="0">
                <a:solidFill>
                  <a:srgbClr val="212121"/>
                </a:solidFill>
                <a:latin typeface="Montserrat" panose="00000500000000000000" pitchFamily="2" charset="0"/>
              </a:rPr>
              <a:t> | Tarjeta de Crédito |</a:t>
            </a:r>
            <a:endParaRPr lang="es-MX" sz="2200" b="1" i="0" dirty="0">
              <a:solidFill>
                <a:srgbClr val="21212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A2A92AB-4067-7EA2-6060-017E55977321}"/>
              </a:ext>
            </a:extLst>
          </p:cNvPr>
          <p:cNvSpPr txBox="1"/>
          <p:nvPr/>
        </p:nvSpPr>
        <p:spPr>
          <a:xfrm>
            <a:off x="4571251" y="4337731"/>
            <a:ext cx="7756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800" b="0" i="0" u="none" strike="noStrike" dirty="0">
                <a:solidFill>
                  <a:srgbClr val="212121"/>
                </a:solidFill>
                <a:effectLst/>
                <a:latin typeface="Montserrat" panose="00000500000000000000" pitchFamily="2" charset="0"/>
              </a:rPr>
              <a:t>Las características que tenemos de cada cliente son:</a:t>
            </a:r>
            <a:endParaRPr lang="es-MX" sz="1400" b="0" i="0" dirty="0">
              <a:solidFill>
                <a:srgbClr val="21212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D82914-CACC-B85F-EF58-1919A646CC1A}"/>
              </a:ext>
            </a:extLst>
          </p:cNvPr>
          <p:cNvSpPr txBox="1"/>
          <p:nvPr/>
        </p:nvSpPr>
        <p:spPr>
          <a:xfrm>
            <a:off x="1522906" y="1708824"/>
            <a:ext cx="12076711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500" b="0" i="0" u="none" strike="noStrike" dirty="0">
                <a:solidFill>
                  <a:srgbClr val="212121"/>
                </a:solidFill>
                <a:effectLst/>
                <a:latin typeface="Montserrat" panose="00000500000000000000" pitchFamily="2" charset="0"/>
              </a:rPr>
              <a:t>El Banco Bank &amp; Gold quiere repetir su última promoción de oferta de créditos personales </a:t>
            </a:r>
            <a:endParaRPr lang="es-MX" sz="4500" b="0" i="0" dirty="0">
              <a:solidFill>
                <a:srgbClr val="212121"/>
              </a:solidFill>
              <a:effectLst/>
              <a:latin typeface="Montserrat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14475844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3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Exploración de Locación y Variabilidad Segmentado por dato de Interés</a:t>
            </a:r>
            <a:endParaRPr sz="3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14242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F10597-F903-A318-AE8D-DA5B7BCAE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030" y="1369543"/>
            <a:ext cx="11062389" cy="638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1C9C153-625A-9DFB-048F-40D8C00D7150}"/>
              </a:ext>
            </a:extLst>
          </p:cNvPr>
          <p:cNvSpPr/>
          <p:nvPr/>
        </p:nvSpPr>
        <p:spPr>
          <a:xfrm>
            <a:off x="4337899" y="1369543"/>
            <a:ext cx="1585229" cy="28203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D844BA8-1340-AD7C-8228-6C0C0CD0394E}"/>
              </a:ext>
            </a:extLst>
          </p:cNvPr>
          <p:cNvSpPr/>
          <p:nvPr/>
        </p:nvSpPr>
        <p:spPr>
          <a:xfrm>
            <a:off x="7938635" y="1369543"/>
            <a:ext cx="1665027" cy="282031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BEBD183-97A0-6FCC-DCCF-415133DF02E4}"/>
              </a:ext>
            </a:extLst>
          </p:cNvPr>
          <p:cNvSpPr txBox="1"/>
          <p:nvPr/>
        </p:nvSpPr>
        <p:spPr>
          <a:xfrm>
            <a:off x="416612" y="3240107"/>
            <a:ext cx="122180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700" b="1" dirty="0"/>
              <a:t>&lt;  Ingreso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0918DF9-9230-333D-3C56-A78E3F4E8167}"/>
              </a:ext>
            </a:extLst>
          </p:cNvPr>
          <p:cNvSpPr/>
          <p:nvPr/>
        </p:nvSpPr>
        <p:spPr>
          <a:xfrm>
            <a:off x="11780392" y="1369543"/>
            <a:ext cx="1665027" cy="282031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6F0D45-9D3B-D800-9FD0-C8C71BF1758A}"/>
              </a:ext>
            </a:extLst>
          </p:cNvPr>
          <p:cNvSpPr/>
          <p:nvPr/>
        </p:nvSpPr>
        <p:spPr>
          <a:xfrm>
            <a:off x="7979117" y="4723455"/>
            <a:ext cx="1665027" cy="282031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BDDDD87-4040-0512-CC1E-E9777F34DC4A}"/>
              </a:ext>
            </a:extLst>
          </p:cNvPr>
          <p:cNvSpPr/>
          <p:nvPr/>
        </p:nvSpPr>
        <p:spPr>
          <a:xfrm>
            <a:off x="286787" y="3104427"/>
            <a:ext cx="1585229" cy="174006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324F67-E3D0-4BE8-23C7-CE944A9AC861}"/>
              </a:ext>
            </a:extLst>
          </p:cNvPr>
          <p:cNvSpPr txBox="1"/>
          <p:nvPr/>
        </p:nvSpPr>
        <p:spPr>
          <a:xfrm>
            <a:off x="416612" y="3616575"/>
            <a:ext cx="105189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700" b="1" dirty="0"/>
              <a:t>&lt;  Gasto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6976D7E-EAF4-2EF3-619F-4142619B7ACA}"/>
              </a:ext>
            </a:extLst>
          </p:cNvPr>
          <p:cNvSpPr txBox="1"/>
          <p:nvPr/>
        </p:nvSpPr>
        <p:spPr>
          <a:xfrm>
            <a:off x="416612" y="3993043"/>
            <a:ext cx="135485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700" b="1" dirty="0"/>
              <a:t>&lt;  Hipoteca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86F765D-D981-1301-378C-346C35D1DA6A}"/>
              </a:ext>
            </a:extLst>
          </p:cNvPr>
          <p:cNvSpPr txBox="1"/>
          <p:nvPr/>
        </p:nvSpPr>
        <p:spPr>
          <a:xfrm>
            <a:off x="416612" y="4369512"/>
            <a:ext cx="147668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700" b="1" dirty="0"/>
              <a:t>&lt; Educación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0935597-8CB3-A6F0-16FD-350F750500F0}"/>
              </a:ext>
            </a:extLst>
          </p:cNvPr>
          <p:cNvSpPr/>
          <p:nvPr/>
        </p:nvSpPr>
        <p:spPr>
          <a:xfrm>
            <a:off x="204899" y="5677469"/>
            <a:ext cx="211713" cy="211713"/>
          </a:xfrm>
          <a:prstGeom prst="rect">
            <a:avLst/>
          </a:prstGeom>
          <a:solidFill>
            <a:srgbClr val="E18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772716-5AB4-62E3-0364-E7F5DCE75E5C}"/>
              </a:ext>
            </a:extLst>
          </p:cNvPr>
          <p:cNvSpPr/>
          <p:nvPr/>
        </p:nvSpPr>
        <p:spPr>
          <a:xfrm>
            <a:off x="204899" y="6239470"/>
            <a:ext cx="211713" cy="211713"/>
          </a:xfrm>
          <a:prstGeom prst="rect">
            <a:avLst/>
          </a:prstGeom>
          <a:solidFill>
            <a:srgbClr val="327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3E3B5BD-CE13-4247-CB68-7DC29AB54E00}"/>
              </a:ext>
            </a:extLst>
          </p:cNvPr>
          <p:cNvSpPr txBox="1"/>
          <p:nvPr/>
        </p:nvSpPr>
        <p:spPr>
          <a:xfrm>
            <a:off x="449090" y="5551988"/>
            <a:ext cx="1691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Aceptó el Crédito Personal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9F053E5-0DD2-2274-76E9-0BD6AC71A862}"/>
              </a:ext>
            </a:extLst>
          </p:cNvPr>
          <p:cNvSpPr txBox="1"/>
          <p:nvPr/>
        </p:nvSpPr>
        <p:spPr>
          <a:xfrm>
            <a:off x="423688" y="6085581"/>
            <a:ext cx="1585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No Aceptó el Crédito Personal</a:t>
            </a:r>
          </a:p>
        </p:txBody>
      </p:sp>
    </p:spTree>
    <p:extLst>
      <p:ext uri="{BB962C8B-B14F-4D97-AF65-F5344CB8AC3E}">
        <p14:creationId xmlns:p14="http://schemas.microsoft.com/office/powerpoint/2010/main" val="119972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Visualización de variables 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D1D342B-90D9-078A-EE79-2886485A3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3" r="24789" b="51104"/>
          <a:stretch/>
        </p:blipFill>
        <p:spPr bwMode="auto">
          <a:xfrm>
            <a:off x="204058" y="2571667"/>
            <a:ext cx="4006554" cy="38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6091104-44D9-D9F1-B713-371C46EAB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5" t="50426" r="50141"/>
          <a:stretch/>
        </p:blipFill>
        <p:spPr bwMode="auto">
          <a:xfrm>
            <a:off x="4413224" y="2469899"/>
            <a:ext cx="3947005" cy="38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6082C4BD-D4DF-3666-614F-207ABD3AE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704" y="2414728"/>
            <a:ext cx="5735721" cy="412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934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</TotalTime>
  <Words>749</Words>
  <Application>Microsoft Office PowerPoint</Application>
  <PresentationFormat>Personalizado</PresentationFormat>
  <Paragraphs>175</Paragraphs>
  <Slides>18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Calibri</vt:lpstr>
      <vt:lpstr>Montserrat SemiBold</vt:lpstr>
      <vt:lpstr>Montserrat Medium</vt:lpstr>
      <vt:lpstr>Montserrat</vt:lpstr>
      <vt:lpstr>Arial</vt:lpstr>
      <vt:lpstr>Roboto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Baltasar Vez de la Garza</dc:creator>
  <cp:lastModifiedBy>Baltasar Vez de la Garza</cp:lastModifiedBy>
  <cp:revision>2</cp:revision>
  <dcterms:modified xsi:type="dcterms:W3CDTF">2022-12-12T09:01:47Z</dcterms:modified>
</cp:coreProperties>
</file>